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1" r:id="rId7"/>
    <p:sldId id="262" r:id="rId8"/>
    <p:sldId id="265" r:id="rId9"/>
    <p:sldId id="266" r:id="rId10"/>
    <p:sldId id="292" r:id="rId11"/>
    <p:sldId id="268" r:id="rId12"/>
    <p:sldId id="269" r:id="rId13"/>
    <p:sldId id="272" r:id="rId14"/>
    <p:sldId id="273" r:id="rId15"/>
    <p:sldId id="274" r:id="rId16"/>
    <p:sldId id="275" r:id="rId17"/>
    <p:sldId id="277" r:id="rId18"/>
    <p:sldId id="290" r:id="rId19"/>
  </p:sldIdLst>
  <p:sldSz cx="12179300" cy="6858000"/>
  <p:notesSz cx="6858000" cy="9144000"/>
  <p:custDataLst>
    <p:tags r:id="rId25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23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361950" algn="l" defTabSz="723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724535" algn="l" defTabSz="723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086485" algn="l" defTabSz="723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449070" algn="l" defTabSz="723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1811020" algn="l" defTabSz="723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173605" algn="l" defTabSz="723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2535555" algn="l" defTabSz="723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2898140" algn="l" defTabSz="723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37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723900" latinLnBrk="0">
      <a:defRPr sz="1000">
        <a:latin typeface="+mn-lt"/>
        <a:ea typeface="+mn-ea"/>
        <a:cs typeface="+mn-cs"/>
        <a:sym typeface="Calibri" panose="020F0502020204030204"/>
      </a:defRPr>
    </a:lvl1pPr>
    <a:lvl2pPr indent="228600" defTabSz="723900" latinLnBrk="0">
      <a:defRPr sz="1000">
        <a:latin typeface="+mn-lt"/>
        <a:ea typeface="+mn-ea"/>
        <a:cs typeface="+mn-cs"/>
        <a:sym typeface="Calibri" panose="020F0502020204030204"/>
      </a:defRPr>
    </a:lvl2pPr>
    <a:lvl3pPr indent="457200" defTabSz="723900" latinLnBrk="0">
      <a:defRPr sz="1000">
        <a:latin typeface="+mn-lt"/>
        <a:ea typeface="+mn-ea"/>
        <a:cs typeface="+mn-cs"/>
        <a:sym typeface="Calibri" panose="020F0502020204030204"/>
      </a:defRPr>
    </a:lvl3pPr>
    <a:lvl4pPr indent="685800" defTabSz="723900" latinLnBrk="0">
      <a:defRPr sz="1000">
        <a:latin typeface="+mn-lt"/>
        <a:ea typeface="+mn-ea"/>
        <a:cs typeface="+mn-cs"/>
        <a:sym typeface="Calibri" panose="020F0502020204030204"/>
      </a:defRPr>
    </a:lvl4pPr>
    <a:lvl5pPr indent="914400" defTabSz="723900" latinLnBrk="0">
      <a:defRPr sz="1000">
        <a:latin typeface="+mn-lt"/>
        <a:ea typeface="+mn-ea"/>
        <a:cs typeface="+mn-cs"/>
        <a:sym typeface="Calibri" panose="020F0502020204030204"/>
      </a:defRPr>
    </a:lvl5pPr>
    <a:lvl6pPr indent="1143000" defTabSz="723900" latinLnBrk="0">
      <a:defRPr sz="1000">
        <a:latin typeface="+mn-lt"/>
        <a:ea typeface="+mn-ea"/>
        <a:cs typeface="+mn-cs"/>
        <a:sym typeface="Calibri" panose="020F0502020204030204"/>
      </a:defRPr>
    </a:lvl6pPr>
    <a:lvl7pPr indent="1371600" defTabSz="723900" latinLnBrk="0">
      <a:defRPr sz="1000">
        <a:latin typeface="+mn-lt"/>
        <a:ea typeface="+mn-ea"/>
        <a:cs typeface="+mn-cs"/>
        <a:sym typeface="Calibri" panose="020F0502020204030204"/>
      </a:defRPr>
    </a:lvl7pPr>
    <a:lvl8pPr indent="1600200" defTabSz="723900" latinLnBrk="0">
      <a:defRPr sz="1000">
        <a:latin typeface="+mn-lt"/>
        <a:ea typeface="+mn-ea"/>
        <a:cs typeface="+mn-cs"/>
        <a:sym typeface="Calibri" panose="020F0502020204030204"/>
      </a:defRPr>
    </a:lvl8pPr>
    <a:lvl9pPr indent="1828800" defTabSz="723900" latinLnBrk="0">
      <a:defRPr sz="1000">
        <a:latin typeface="+mn-lt"/>
        <a:ea typeface="+mn-ea"/>
        <a:cs typeface="+mn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914281" y="1122623"/>
            <a:ext cx="10361853" cy="2388154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523803" y="3602871"/>
            <a:ext cx="9142810" cy="165614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900"/>
            </a:lvl1pPr>
            <a:lvl2pPr marL="0" indent="361950" algn="ctr">
              <a:buSzTx/>
              <a:buFontTx/>
              <a:buNone/>
              <a:defRPr sz="1900"/>
            </a:lvl2pPr>
            <a:lvl3pPr marL="0" indent="724535" algn="ctr">
              <a:buSzTx/>
              <a:buFontTx/>
              <a:buNone/>
              <a:defRPr sz="1900"/>
            </a:lvl3pPr>
            <a:lvl4pPr marL="0" indent="1086485" algn="ctr">
              <a:buSzTx/>
              <a:buFontTx/>
              <a:buNone/>
              <a:defRPr sz="1900"/>
            </a:lvl4pPr>
            <a:lvl5pPr marL="0" indent="1449070" algn="ctr">
              <a:buSzTx/>
              <a:buFontTx/>
              <a:buNone/>
              <a:defRPr sz="19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文本"/>
          <p:cNvSpPr txBox="1"/>
          <p:nvPr>
            <p:ph type="title" hasCustomPrompt="1"/>
          </p:nvPr>
        </p:nvSpPr>
        <p:spPr>
          <a:xfrm>
            <a:off x="8723765" y="365210"/>
            <a:ext cx="2628558" cy="581318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1" name="正文级别 1…"/>
          <p:cNvSpPr txBox="1"/>
          <p:nvPr>
            <p:ph type="body" idx="1" hasCustomPrompt="1"/>
          </p:nvPr>
        </p:nvSpPr>
        <p:spPr>
          <a:xfrm>
            <a:off x="838090" y="365210"/>
            <a:ext cx="7733295" cy="581318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两栏内容">
    <p:bg>
      <p:bgPr>
        <a:gradFill flip="none" rotWithShape="1"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幻灯片编号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"/>
          <p:cNvGrpSpPr/>
          <p:nvPr/>
        </p:nvGrpSpPr>
        <p:grpSpPr>
          <a:xfrm>
            <a:off x="815307" y="836905"/>
            <a:ext cx="10559800" cy="60974"/>
            <a:chOff x="0" y="0"/>
            <a:chExt cx="10559798" cy="60972"/>
          </a:xfrm>
        </p:grpSpPr>
        <p:sp>
          <p:nvSpPr>
            <p:cNvPr id="116" name="直接连接符 2"/>
            <p:cNvSpPr/>
            <p:nvPr/>
          </p:nvSpPr>
          <p:spPr>
            <a:xfrm>
              <a:off x="0" y="0"/>
              <a:ext cx="10559800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117" name="直接连接符 3"/>
            <p:cNvSpPr/>
            <p:nvPr/>
          </p:nvSpPr>
          <p:spPr>
            <a:xfrm>
              <a:off x="0" y="60972"/>
              <a:ext cx="10559800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幻灯片编号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幻灯片编号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幻灯片编号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幻灯片编号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幻灯片编号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 hasCustomPrompt="1"/>
          </p:nvPr>
        </p:nvSpPr>
        <p:spPr>
          <a:xfrm>
            <a:off x="831741" y="1710137"/>
            <a:ext cx="10514233" cy="2853399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831741" y="4590529"/>
            <a:ext cx="10514233" cy="150053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900"/>
            </a:lvl1pPr>
            <a:lvl2pPr marL="0" indent="361950">
              <a:buSzTx/>
              <a:buFontTx/>
              <a:buNone/>
              <a:defRPr sz="1900"/>
            </a:lvl2pPr>
            <a:lvl3pPr marL="0" indent="724535">
              <a:buSzTx/>
              <a:buFontTx/>
              <a:buNone/>
              <a:defRPr sz="1900"/>
            </a:lvl3pPr>
            <a:lvl4pPr marL="0" indent="1086485">
              <a:buSzTx/>
              <a:buFontTx/>
              <a:buNone/>
              <a:defRPr sz="1900"/>
            </a:lvl4pPr>
            <a:lvl5pPr marL="0" indent="1449070">
              <a:buSzTx/>
              <a:buFontTx/>
              <a:buNone/>
              <a:defRPr sz="19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838091" y="1826049"/>
            <a:ext cx="5180927" cy="435234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 hasCustomPrompt="1"/>
          </p:nvPr>
        </p:nvSpPr>
        <p:spPr>
          <a:xfrm>
            <a:off x="839678" y="365212"/>
            <a:ext cx="10514232" cy="132587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 hasCustomPrompt="1"/>
          </p:nvPr>
        </p:nvSpPr>
        <p:spPr>
          <a:xfrm>
            <a:off x="839681" y="1681552"/>
            <a:ext cx="5157116" cy="82410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900" b="1"/>
            </a:lvl1pPr>
            <a:lvl2pPr marL="0" indent="361950">
              <a:buSzTx/>
              <a:buFontTx/>
              <a:buNone/>
              <a:defRPr sz="1900" b="1"/>
            </a:lvl2pPr>
            <a:lvl3pPr marL="0" indent="724535">
              <a:buSzTx/>
              <a:buFontTx/>
              <a:buNone/>
              <a:defRPr sz="1900" b="1"/>
            </a:lvl3pPr>
            <a:lvl4pPr marL="0" indent="1086485">
              <a:buSzTx/>
              <a:buFontTx/>
              <a:buNone/>
              <a:defRPr sz="1900" b="1"/>
            </a:lvl4pPr>
            <a:lvl5pPr marL="0" indent="1449070">
              <a:buSzTx/>
              <a:buFontTx/>
              <a:buNone/>
              <a:defRPr sz="19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1398" y="1681552"/>
            <a:ext cx="5182515" cy="824104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900" b="1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文级别 1…"/>
          <p:cNvSpPr txBox="1"/>
          <p:nvPr>
            <p:ph type="body" sz="half" idx="1" hasCustomPrompt="1"/>
          </p:nvPr>
        </p:nvSpPr>
        <p:spPr>
          <a:xfrm>
            <a:off x="5182515" y="987655"/>
            <a:ext cx="6171397" cy="4874754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 marL="568325" indent="-205740">
              <a:defRPr sz="2500"/>
            </a:lvl2pPr>
            <a:lvl3pPr marL="962660" indent="-238125">
              <a:defRPr sz="2500"/>
            </a:lvl3pPr>
            <a:lvl4pPr marL="1369695" indent="-282575">
              <a:defRPr sz="2500"/>
            </a:lvl4pPr>
            <a:lvl5pPr marL="1731645" indent="-282575">
              <a:defRPr sz="2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Text Placeholder 3"/>
          <p:cNvSpPr/>
          <p:nvPr>
            <p:ph type="body" sz="quarter" idx="13"/>
          </p:nvPr>
        </p:nvSpPr>
        <p:spPr>
          <a:xfrm>
            <a:off x="839680" y="2057878"/>
            <a:ext cx="3931727" cy="381247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300"/>
            </a:pP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/>
          <p:nvPr>
            <p:ph type="title" hasCustomPrompt="1"/>
          </p:nvPr>
        </p:nvSpPr>
        <p:spPr>
          <a:xfrm>
            <a:off x="839681" y="457306"/>
            <a:ext cx="3931726" cy="1600572"/>
          </a:xfrm>
          <a:prstGeom prst="rect">
            <a:avLst/>
          </a:prstGeom>
        </p:spPr>
        <p:txBody>
          <a:bodyPr anchor="b"/>
          <a:lstStyle>
            <a:lvl1pPr>
              <a:defRPr sz="2500"/>
            </a:lvl1pPr>
          </a:lstStyle>
          <a:p>
            <a:r>
              <a:t>标题文本</a:t>
            </a:r>
          </a:p>
        </p:txBody>
      </p:sp>
      <p:sp>
        <p:nvSpPr>
          <p:cNvPr id="82" name="Picture Placeholder 2"/>
          <p:cNvSpPr/>
          <p:nvPr>
            <p:ph type="pic" sz="half" idx="13"/>
          </p:nvPr>
        </p:nvSpPr>
        <p:spPr>
          <a:xfrm>
            <a:off x="5182515" y="987655"/>
            <a:ext cx="6171397" cy="48747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3" name="正文级别 1…"/>
          <p:cNvSpPr txBox="1"/>
          <p:nvPr>
            <p:ph type="body" sz="quarter" idx="1" hasCustomPrompt="1"/>
          </p:nvPr>
        </p:nvSpPr>
        <p:spPr>
          <a:xfrm>
            <a:off x="839681" y="2057878"/>
            <a:ext cx="3931726" cy="381247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300"/>
            </a:lvl1pPr>
            <a:lvl2pPr marL="0" indent="361950">
              <a:buSzTx/>
              <a:buFontTx/>
              <a:buNone/>
              <a:defRPr sz="1300"/>
            </a:lvl2pPr>
            <a:lvl3pPr marL="0" indent="724535">
              <a:buSzTx/>
              <a:buFontTx/>
              <a:buNone/>
              <a:defRPr sz="1300"/>
            </a:lvl3pPr>
            <a:lvl4pPr marL="0" indent="1086485">
              <a:buSzTx/>
              <a:buFontTx/>
              <a:buNone/>
              <a:defRPr sz="1300"/>
            </a:lvl4pPr>
            <a:lvl5pPr marL="0" indent="1449070">
              <a:buSzTx/>
              <a:buFontTx/>
              <a:buNone/>
              <a:defRPr sz="13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rgbClr val="F7FAFD"/>
            </a:gs>
            <a:gs pos="85000">
              <a:srgbClr val="D9D9D9"/>
            </a:gs>
            <a:gs pos="100000">
              <a:srgbClr val="BFBFB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091" y="365212"/>
            <a:ext cx="10514233" cy="1325871"/>
          </a:xfrm>
          <a:prstGeom prst="rect">
            <a:avLst/>
          </a:prstGeom>
          <a:ln w="12700">
            <a:miter lim="400000"/>
          </a:ln>
        </p:spPr>
        <p:txBody>
          <a:bodyPr lIns="36224" tIns="36224" rIns="36224" bIns="36224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091" y="1826049"/>
            <a:ext cx="10514233" cy="4352346"/>
          </a:xfrm>
          <a:prstGeom prst="rect">
            <a:avLst/>
          </a:prstGeom>
          <a:ln w="12700">
            <a:miter lim="400000"/>
          </a:ln>
        </p:spPr>
        <p:txBody>
          <a:bodyPr lIns="36224" tIns="36224" rIns="36224" bIns="36224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133973" y="6434356"/>
            <a:ext cx="218350" cy="212149"/>
          </a:xfrm>
          <a:prstGeom prst="rect">
            <a:avLst/>
          </a:prstGeom>
          <a:ln w="12700">
            <a:miter lim="400000"/>
          </a:ln>
        </p:spPr>
        <p:txBody>
          <a:bodyPr wrap="none" lIns="36224" tIns="36224" rIns="36224" bIns="36224" anchor="ctr">
            <a:spAutoFit/>
          </a:bodyPr>
          <a:lstStyle>
            <a:lvl1pPr algn="r">
              <a:defRPr sz="10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7239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7239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7239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7239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7239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7239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7239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7239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7239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180975" marR="0" indent="-180975" algn="l" defTabSz="7239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572135" marR="0" indent="-209550" algn="l" defTabSz="7239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973455" marR="0" indent="-248920" algn="l" defTabSz="7239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371600" marR="0" indent="-284480" algn="l" defTabSz="7239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1733550" marR="0" indent="-284480" algn="l" defTabSz="7239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096135" marR="0" indent="-284480" algn="l" defTabSz="7239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2458085" marR="0" indent="-284480" algn="l" defTabSz="7239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2820035" marR="0" indent="-284480" algn="l" defTabSz="7239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3182620" marR="0" indent="-284480" algn="l" defTabSz="7239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723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361950" algn="r" defTabSz="723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724535" algn="r" defTabSz="723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086485" algn="r" defTabSz="723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449070" algn="r" defTabSz="723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1811020" algn="r" defTabSz="723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173605" algn="r" defTabSz="723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2535555" algn="r" defTabSz="723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2898140" algn="r" defTabSz="723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8" Type="http://schemas.openxmlformats.org/officeDocument/2006/relationships/slideLayout" Target="../slideLayouts/slideLayout11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image" Target="../media/image12.png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28"/>
          <p:cNvSpPr txBox="1"/>
          <p:nvPr/>
        </p:nvSpPr>
        <p:spPr>
          <a:xfrm>
            <a:off x="3949735" y="2060637"/>
            <a:ext cx="4511916" cy="612775"/>
          </a:xfrm>
          <a:prstGeom prst="rect">
            <a:avLst/>
          </a:prstGeom>
          <a:ln w="12700">
            <a:miter lim="400000"/>
          </a:ln>
        </p:spPr>
        <p:txBody>
          <a:bodyPr lIns="60956" tIns="60956" rIns="60956" bIns="60956">
            <a:spAutoFit/>
          </a:bodyPr>
          <a:lstStyle/>
          <a:p>
            <a:pPr>
              <a:defRPr sz="3200" b="1">
                <a:solidFill>
                  <a:srgbClr val="595959"/>
                </a:solidFill>
              </a:defRPr>
            </a:pPr>
            <a:r>
              <a:t>202</a:t>
            </a:r>
            <a:r>
              <a:rPr lang="en-US"/>
              <a:t>2</a:t>
            </a:r>
            <a:r>
              <a:rPr sz="27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年</a:t>
            </a:r>
            <a:endParaRPr sz="27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4" name="椭圆 29"/>
          <p:cNvSpPr/>
          <p:nvPr/>
        </p:nvSpPr>
        <p:spPr>
          <a:xfrm>
            <a:off x="5984723" y="1674406"/>
            <a:ext cx="220971" cy="221051"/>
          </a:xfrm>
          <a:prstGeom prst="ellipse">
            <a:avLst/>
          </a:prstGeom>
          <a:gradFill>
            <a:gsLst>
              <a:gs pos="0">
                <a:srgbClr val="FFFFFF"/>
              </a:gs>
              <a:gs pos="47000">
                <a:srgbClr val="E7E6E6"/>
              </a:gs>
              <a:gs pos="78000">
                <a:srgbClr val="AFABAB"/>
              </a:gs>
            </a:gsLst>
            <a:path path="circle">
              <a:fillToRect l="-19636" t="62278" r="119636" b="37721"/>
            </a:path>
          </a:gradFill>
          <a:ln w="25400">
            <a:solidFill>
              <a:srgbClr val="D3D3D4"/>
            </a:solidFill>
            <a:miter/>
          </a:ln>
          <a:effectLst>
            <a:outerShdw blurRad="381000" dist="50800" dir="8100000" rotWithShape="0">
              <a:srgbClr val="000000">
                <a:alpha val="47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圆角矩形 30"/>
          <p:cNvSpPr/>
          <p:nvPr/>
        </p:nvSpPr>
        <p:spPr>
          <a:xfrm>
            <a:off x="1663078" y="2417708"/>
            <a:ext cx="2023442" cy="20241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58000">
                <a:srgbClr val="E7E6E6"/>
              </a:gs>
              <a:gs pos="78000">
                <a:srgbClr val="AFABAB"/>
              </a:gs>
            </a:gsLst>
            <a:path path="circle">
              <a:fillToRect l="-19636" t="62278" r="119636" b="37721"/>
            </a:path>
          </a:gradFill>
          <a:ln w="25400">
            <a:solidFill>
              <a:srgbClr val="D3D3D4"/>
            </a:solidFill>
            <a:miter/>
          </a:ln>
          <a:effectLst>
            <a:outerShdw blurRad="381000" dist="50800" dir="8100000" rotWithShape="0">
              <a:srgbClr val="000000">
                <a:alpha val="47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文本框 23"/>
          <p:cNvSpPr txBox="1"/>
          <p:nvPr/>
        </p:nvSpPr>
        <p:spPr>
          <a:xfrm>
            <a:off x="3977534" y="2667022"/>
            <a:ext cx="7261922" cy="92075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808080">
                <a:alpha val="40000"/>
              </a:srgbClr>
            </a:outerShdw>
          </a:effectLst>
        </p:spPr>
        <p:txBody>
          <a:bodyPr lIns="45718" tIns="45718" rIns="45718" bIns="45718">
            <a:spAutoFit/>
          </a:bodyPr>
          <a:lstStyle/>
          <a:p>
            <a:pPr>
              <a:defRPr sz="5400" b="1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后台</a:t>
            </a:r>
            <a:r>
              <a:rPr lang="zh-CN"/>
              <a:t>管理</a:t>
            </a:r>
            <a:endParaRPr lang="zh-CN"/>
          </a:p>
        </p:txBody>
      </p:sp>
      <p:sp>
        <p:nvSpPr>
          <p:cNvPr id="167" name="文本框 25"/>
          <p:cNvSpPr txBox="1"/>
          <p:nvPr/>
        </p:nvSpPr>
        <p:spPr>
          <a:xfrm>
            <a:off x="2034567" y="2680142"/>
            <a:ext cx="1281049" cy="153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 algn="ctr">
              <a:defRPr sz="2800" b="1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添加文字或</a:t>
            </a:r>
            <a:r>
              <a:t>logo</a:t>
            </a:r>
          </a:p>
        </p:txBody>
      </p:sp>
      <p:sp>
        <p:nvSpPr>
          <p:cNvPr id="168" name="椭圆 46"/>
          <p:cNvSpPr/>
          <p:nvPr/>
        </p:nvSpPr>
        <p:spPr>
          <a:xfrm>
            <a:off x="3911992" y="4630477"/>
            <a:ext cx="603754" cy="60397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椭圆 49"/>
          <p:cNvSpPr/>
          <p:nvPr/>
        </p:nvSpPr>
        <p:spPr>
          <a:xfrm>
            <a:off x="3878977" y="4597449"/>
            <a:ext cx="669785" cy="670028"/>
          </a:xfrm>
          <a:prstGeom prst="ellipse">
            <a:avLst/>
          </a:prstGeom>
          <a:gradFill>
            <a:gsLst>
              <a:gs pos="0">
                <a:srgbClr val="BFBFBF"/>
              </a:gs>
              <a:gs pos="50000">
                <a:srgbClr val="F2F2F2"/>
              </a:gs>
              <a:gs pos="100000">
                <a:srgbClr val="FFFFFF"/>
              </a:gs>
            </a:gsLst>
            <a:lin ang="5400000"/>
          </a:gradFill>
          <a:ln w="12700" cap="rnd">
            <a:solidFill>
              <a:srgbClr val="D9D9D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椭圆 50"/>
          <p:cNvSpPr/>
          <p:nvPr/>
        </p:nvSpPr>
        <p:spPr>
          <a:xfrm>
            <a:off x="9109999" y="1457968"/>
            <a:ext cx="758179" cy="7584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椭圆 51"/>
          <p:cNvSpPr/>
          <p:nvPr/>
        </p:nvSpPr>
        <p:spPr>
          <a:xfrm>
            <a:off x="9068537" y="1416492"/>
            <a:ext cx="841101" cy="841405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F2F2F2"/>
              </a:gs>
              <a:gs pos="100000">
                <a:srgbClr val="BFBFBF"/>
              </a:gs>
            </a:gsLst>
            <a:lin ang="5400000"/>
          </a:gradFill>
          <a:ln w="12700" cap="rnd">
            <a:solidFill>
              <a:srgbClr val="D9D9D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椭圆 52"/>
          <p:cNvSpPr/>
          <p:nvPr/>
        </p:nvSpPr>
        <p:spPr>
          <a:xfrm>
            <a:off x="4822876" y="1520160"/>
            <a:ext cx="220623" cy="220703"/>
          </a:xfrm>
          <a:prstGeom prst="ellipse">
            <a:avLst/>
          </a:prstGeom>
          <a:gradFill>
            <a:gsLst>
              <a:gs pos="0">
                <a:srgbClr val="BFBFBF"/>
              </a:gs>
              <a:gs pos="50000">
                <a:srgbClr val="F2F2F2"/>
              </a:gs>
              <a:gs pos="100000">
                <a:srgbClr val="FFFFFF"/>
              </a:gs>
            </a:gsLst>
            <a:lin ang="5400000"/>
          </a:gradFill>
          <a:ln w="12700" cap="rnd">
            <a:solidFill>
              <a:srgbClr val="D9D9D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椭圆 54"/>
          <p:cNvSpPr/>
          <p:nvPr/>
        </p:nvSpPr>
        <p:spPr>
          <a:xfrm>
            <a:off x="7679749" y="4720423"/>
            <a:ext cx="682145" cy="68239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椭圆 59"/>
          <p:cNvSpPr/>
          <p:nvPr/>
        </p:nvSpPr>
        <p:spPr>
          <a:xfrm>
            <a:off x="7642446" y="4683107"/>
            <a:ext cx="756749" cy="757023"/>
          </a:xfrm>
          <a:prstGeom prst="ellipse">
            <a:avLst/>
          </a:prstGeom>
          <a:gradFill>
            <a:gsLst>
              <a:gs pos="0">
                <a:srgbClr val="BFBFBF"/>
              </a:gs>
              <a:gs pos="50000">
                <a:srgbClr val="F2F2F2"/>
              </a:gs>
              <a:gs pos="100000">
                <a:srgbClr val="FFFFFF"/>
              </a:gs>
            </a:gsLst>
            <a:lin ang="5400000"/>
          </a:gradFill>
          <a:ln w="12700" cap="rnd">
            <a:solidFill>
              <a:srgbClr val="D9D9D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椭圆 60"/>
          <p:cNvSpPr/>
          <p:nvPr/>
        </p:nvSpPr>
        <p:spPr>
          <a:xfrm>
            <a:off x="10637779" y="4159458"/>
            <a:ext cx="361687" cy="36181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" name="椭圆 61"/>
          <p:cNvSpPr/>
          <p:nvPr/>
        </p:nvSpPr>
        <p:spPr>
          <a:xfrm>
            <a:off x="10618000" y="4139672"/>
            <a:ext cx="401243" cy="401389"/>
          </a:xfrm>
          <a:prstGeom prst="ellipse">
            <a:avLst/>
          </a:prstGeom>
          <a:gradFill>
            <a:gsLst>
              <a:gs pos="0">
                <a:srgbClr val="BFBFBF"/>
              </a:gs>
              <a:gs pos="50000">
                <a:srgbClr val="F2F2F2"/>
              </a:gs>
              <a:gs pos="100000">
                <a:srgbClr val="FFFFFF"/>
              </a:gs>
            </a:gsLst>
            <a:lin ang="5400000"/>
          </a:gradFill>
          <a:ln w="12700" cap="rnd">
            <a:solidFill>
              <a:srgbClr val="D9D9D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1" name="组合 63"/>
          <p:cNvGrpSpPr/>
          <p:nvPr/>
        </p:nvGrpSpPr>
        <p:grpSpPr>
          <a:xfrm>
            <a:off x="7765146" y="2245579"/>
            <a:ext cx="1290704" cy="235752"/>
            <a:chOff x="0" y="0"/>
            <a:chExt cx="1290702" cy="235750"/>
          </a:xfrm>
        </p:grpSpPr>
        <p:sp>
          <p:nvSpPr>
            <p:cNvPr id="177" name="矩形 64"/>
            <p:cNvSpPr/>
            <p:nvPr/>
          </p:nvSpPr>
          <p:spPr>
            <a:xfrm>
              <a:off x="-1" y="0"/>
              <a:ext cx="406005" cy="23575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矩形 65"/>
            <p:cNvSpPr/>
            <p:nvPr/>
          </p:nvSpPr>
          <p:spPr>
            <a:xfrm>
              <a:off x="580482" y="0"/>
              <a:ext cx="182315" cy="23575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矩形 66"/>
            <p:cNvSpPr/>
            <p:nvPr/>
          </p:nvSpPr>
          <p:spPr>
            <a:xfrm>
              <a:off x="937275" y="0"/>
              <a:ext cx="114706" cy="23575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" name="矩形 67"/>
            <p:cNvSpPr/>
            <p:nvPr/>
          </p:nvSpPr>
          <p:spPr>
            <a:xfrm>
              <a:off x="1226460" y="0"/>
              <a:ext cx="64243" cy="23575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2" name="文本框 2"/>
          <p:cNvSpPr txBox="1"/>
          <p:nvPr/>
        </p:nvSpPr>
        <p:spPr>
          <a:xfrm>
            <a:off x="4433701" y="5483872"/>
            <a:ext cx="4476750" cy="9220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defRPr sz="1800" b="1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项目团队：代伊涵</a:t>
            </a:r>
            <a:r>
              <a:rPr lang="en-US" altLang="zh-CN"/>
              <a:t> </a:t>
            </a:r>
            <a:r>
              <a:rPr lang="zh-CN" altLang="en-US"/>
              <a:t>张立</a:t>
            </a:r>
            <a:r>
              <a:rPr lang="en-US" altLang="zh-CN"/>
              <a:t> </a:t>
            </a:r>
            <a:r>
              <a:rPr lang="zh-CN" altLang="en-US"/>
              <a:t>邓林柯</a:t>
            </a:r>
            <a:r>
              <a:rPr lang="en-US" altLang="zh-CN"/>
              <a:t> </a:t>
            </a:r>
            <a:r>
              <a:rPr lang="zh-CN" altLang="en-US"/>
              <a:t>薛翔元</a:t>
            </a:r>
            <a:r>
              <a:rPr lang="en-US" altLang="zh-CN"/>
              <a:t> </a:t>
            </a:r>
            <a:r>
              <a:rPr lang="zh-CN" altLang="en-US"/>
              <a:t>李妍</a:t>
            </a:r>
            <a:br>
              <a:rPr lang="zh-CN" altLang="en-US"/>
            </a:br>
            <a:br>
              <a:rPr lang="zh-CN" altLang="en-US"/>
            </a:br>
            <a:r>
              <a:rPr>
                <a:sym typeface="+mn-ea"/>
              </a:rPr>
              <a:t>汇报人：</a:t>
            </a:r>
            <a:r>
              <a:rPr lang="zh-CN">
                <a:sym typeface="+mn-ea"/>
              </a:rPr>
              <a:t>代伊涵</a:t>
            </a:r>
            <a:r>
              <a:rPr lang="en-US" altLang="zh-CN">
                <a:sym typeface="+mn-ea"/>
              </a:rPr>
              <a:t>  </a:t>
            </a:r>
            <a:r>
              <a:rPr>
                <a:sym typeface="+mn-ea"/>
              </a:rPr>
              <a:t>时间：202</a:t>
            </a: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年</a:t>
            </a:r>
            <a:r>
              <a:rPr lang="en-US">
                <a:sym typeface="+mn-ea"/>
              </a:rPr>
              <a:t>12</a:t>
            </a:r>
            <a:r>
              <a:rPr>
                <a:sym typeface="+mn-ea"/>
              </a:rPr>
              <a:t>月</a:t>
            </a:r>
            <a:endParaRPr lang="zh-CN" altLang="en-US"/>
          </a:p>
        </p:txBody>
      </p:sp>
      <p:sp>
        <p:nvSpPr>
          <p:cNvPr id="184" name="Rectangle 4"/>
          <p:cNvSpPr txBox="1"/>
          <p:nvPr/>
        </p:nvSpPr>
        <p:spPr>
          <a:xfrm>
            <a:off x="4822876" y="3671613"/>
            <a:ext cx="6054327" cy="39878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/>
          <a:p>
            <a:pPr algn="r" defTabSz="914400">
              <a:spcBef>
                <a:spcPts val="400"/>
              </a:spcBef>
              <a:defRPr sz="20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适用于</a:t>
            </a:r>
            <a:r>
              <a:rPr lang="zh-CN"/>
              <a:t>整理用户资料，商品以及各部分的资料</a:t>
            </a:r>
            <a:endParaRPr lang="zh-CN"/>
          </a:p>
        </p:txBody>
      </p:sp>
      <p:sp>
        <p:nvSpPr>
          <p:cNvPr id="185" name="直接连接符 5"/>
          <p:cNvSpPr/>
          <p:nvPr/>
        </p:nvSpPr>
        <p:spPr>
          <a:xfrm flipH="1" flipV="1">
            <a:off x="4144409" y="3613310"/>
            <a:ext cx="6641153" cy="1"/>
          </a:xfrm>
          <a:prstGeom prst="line">
            <a:avLst/>
          </a:prstGeom>
          <a:ln w="12700">
            <a:solidFill>
              <a:srgbClr val="005DA2"/>
            </a:solidFill>
          </a:ln>
        </p:spPr>
        <p:txBody>
          <a:bodyPr lIns="45719" rIns="45719"/>
          <a:lstStyle/>
          <a:p/>
        </p:txBody>
      </p:sp>
      <p:grpSp>
        <p:nvGrpSpPr>
          <p:cNvPr id="188" name="组合 33"/>
          <p:cNvGrpSpPr/>
          <p:nvPr/>
        </p:nvGrpSpPr>
        <p:grpSpPr>
          <a:xfrm>
            <a:off x="2944268" y="395467"/>
            <a:ext cx="432049" cy="432835"/>
            <a:chOff x="0" y="0"/>
            <a:chExt cx="432047" cy="432833"/>
          </a:xfrm>
        </p:grpSpPr>
        <p:sp>
          <p:nvSpPr>
            <p:cNvPr id="186" name="椭圆 22"/>
            <p:cNvSpPr/>
            <p:nvPr/>
          </p:nvSpPr>
          <p:spPr>
            <a:xfrm>
              <a:off x="0" y="0"/>
              <a:ext cx="432048" cy="432834"/>
            </a:xfrm>
            <a:prstGeom prst="ellipse">
              <a:avLst/>
            </a:prstGeom>
            <a:solidFill>
              <a:srgbClr val="005D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" name="Freeform 59"/>
            <p:cNvSpPr/>
            <p:nvPr/>
          </p:nvSpPr>
          <p:spPr>
            <a:xfrm>
              <a:off x="96133" y="91077"/>
              <a:ext cx="239369" cy="250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79" y="18580"/>
                  </a:moveTo>
                  <a:cubicBezTo>
                    <a:pt x="18434" y="21103"/>
                    <a:pt x="18434" y="21103"/>
                    <a:pt x="18434" y="21103"/>
                  </a:cubicBezTo>
                  <a:cubicBezTo>
                    <a:pt x="18174" y="21351"/>
                    <a:pt x="17913" y="21600"/>
                    <a:pt x="17652" y="21600"/>
                  </a:cubicBezTo>
                  <a:cubicBezTo>
                    <a:pt x="17392" y="21600"/>
                    <a:pt x="17131" y="21351"/>
                    <a:pt x="16870" y="21103"/>
                  </a:cubicBezTo>
                  <a:cubicBezTo>
                    <a:pt x="15530" y="19824"/>
                    <a:pt x="15530" y="19824"/>
                    <a:pt x="15530" y="19824"/>
                  </a:cubicBezTo>
                  <a:cubicBezTo>
                    <a:pt x="15269" y="19575"/>
                    <a:pt x="15269" y="19326"/>
                    <a:pt x="15269" y="19078"/>
                  </a:cubicBezTo>
                  <a:cubicBezTo>
                    <a:pt x="15269" y="18580"/>
                    <a:pt x="15530" y="18083"/>
                    <a:pt x="16349" y="18083"/>
                  </a:cubicBezTo>
                  <a:cubicBezTo>
                    <a:pt x="16610" y="18083"/>
                    <a:pt x="16870" y="18332"/>
                    <a:pt x="16870" y="18580"/>
                  </a:cubicBezTo>
                  <a:cubicBezTo>
                    <a:pt x="17652" y="19078"/>
                    <a:pt x="17652" y="19078"/>
                    <a:pt x="17652" y="19078"/>
                  </a:cubicBezTo>
                  <a:cubicBezTo>
                    <a:pt x="19738" y="17088"/>
                    <a:pt x="19738" y="17088"/>
                    <a:pt x="19738" y="17088"/>
                  </a:cubicBezTo>
                  <a:cubicBezTo>
                    <a:pt x="19999" y="16839"/>
                    <a:pt x="20297" y="16839"/>
                    <a:pt x="20557" y="16839"/>
                  </a:cubicBezTo>
                  <a:cubicBezTo>
                    <a:pt x="21079" y="16839"/>
                    <a:pt x="21600" y="17337"/>
                    <a:pt x="21600" y="17834"/>
                  </a:cubicBezTo>
                  <a:cubicBezTo>
                    <a:pt x="21600" y="18083"/>
                    <a:pt x="21339" y="18332"/>
                    <a:pt x="21079" y="18580"/>
                  </a:cubicBezTo>
                  <a:close/>
                  <a:moveTo>
                    <a:pt x="17652" y="17586"/>
                  </a:moveTo>
                  <a:cubicBezTo>
                    <a:pt x="17392" y="17337"/>
                    <a:pt x="16870" y="17088"/>
                    <a:pt x="16349" y="17088"/>
                  </a:cubicBezTo>
                  <a:cubicBezTo>
                    <a:pt x="15008" y="17088"/>
                    <a:pt x="14226" y="18083"/>
                    <a:pt x="14226" y="19078"/>
                  </a:cubicBezTo>
                  <a:cubicBezTo>
                    <a:pt x="14226" y="19824"/>
                    <a:pt x="14487" y="20357"/>
                    <a:pt x="14748" y="20605"/>
                  </a:cubicBezTo>
                  <a:cubicBezTo>
                    <a:pt x="15790" y="21600"/>
                    <a:pt x="15790" y="21600"/>
                    <a:pt x="15790" y="21600"/>
                  </a:cubicBezTo>
                  <a:cubicBezTo>
                    <a:pt x="1080" y="21600"/>
                    <a:pt x="1080" y="21600"/>
                    <a:pt x="1080" y="21600"/>
                  </a:cubicBezTo>
                  <a:cubicBezTo>
                    <a:pt x="559" y="21600"/>
                    <a:pt x="0" y="21103"/>
                    <a:pt x="0" y="20605"/>
                  </a:cubicBezTo>
                  <a:cubicBezTo>
                    <a:pt x="0" y="3020"/>
                    <a:pt x="0" y="3020"/>
                    <a:pt x="0" y="3020"/>
                  </a:cubicBezTo>
                  <a:cubicBezTo>
                    <a:pt x="0" y="2522"/>
                    <a:pt x="559" y="1989"/>
                    <a:pt x="1080" y="1989"/>
                  </a:cubicBezTo>
                  <a:cubicBezTo>
                    <a:pt x="2905" y="1989"/>
                    <a:pt x="2905" y="1989"/>
                    <a:pt x="2905" y="1989"/>
                  </a:cubicBezTo>
                  <a:cubicBezTo>
                    <a:pt x="2905" y="3020"/>
                    <a:pt x="2905" y="3020"/>
                    <a:pt x="2905" y="3020"/>
                  </a:cubicBezTo>
                  <a:cubicBezTo>
                    <a:pt x="2905" y="4263"/>
                    <a:pt x="3948" y="5009"/>
                    <a:pt x="5028" y="5009"/>
                  </a:cubicBezTo>
                  <a:cubicBezTo>
                    <a:pt x="6070" y="5009"/>
                    <a:pt x="7113" y="4263"/>
                    <a:pt x="7113" y="3020"/>
                  </a:cubicBezTo>
                  <a:cubicBezTo>
                    <a:pt x="7113" y="1989"/>
                    <a:pt x="7113" y="1989"/>
                    <a:pt x="7113" y="1989"/>
                  </a:cubicBezTo>
                  <a:cubicBezTo>
                    <a:pt x="8156" y="1989"/>
                    <a:pt x="8156" y="1989"/>
                    <a:pt x="8156" y="1989"/>
                  </a:cubicBezTo>
                  <a:cubicBezTo>
                    <a:pt x="8156" y="3020"/>
                    <a:pt x="8156" y="3020"/>
                    <a:pt x="8156" y="3020"/>
                  </a:cubicBezTo>
                  <a:cubicBezTo>
                    <a:pt x="8156" y="4263"/>
                    <a:pt x="9236" y="5009"/>
                    <a:pt x="10279" y="5009"/>
                  </a:cubicBezTo>
                  <a:cubicBezTo>
                    <a:pt x="11321" y="5009"/>
                    <a:pt x="12401" y="4263"/>
                    <a:pt x="12401" y="3020"/>
                  </a:cubicBezTo>
                  <a:cubicBezTo>
                    <a:pt x="12401" y="1989"/>
                    <a:pt x="12401" y="1989"/>
                    <a:pt x="12401" y="1989"/>
                  </a:cubicBezTo>
                  <a:cubicBezTo>
                    <a:pt x="13444" y="1989"/>
                    <a:pt x="13444" y="1989"/>
                    <a:pt x="13444" y="1989"/>
                  </a:cubicBezTo>
                  <a:cubicBezTo>
                    <a:pt x="13444" y="3020"/>
                    <a:pt x="13444" y="3020"/>
                    <a:pt x="13444" y="3020"/>
                  </a:cubicBezTo>
                  <a:cubicBezTo>
                    <a:pt x="13444" y="4263"/>
                    <a:pt x="14487" y="5009"/>
                    <a:pt x="15530" y="5009"/>
                  </a:cubicBezTo>
                  <a:cubicBezTo>
                    <a:pt x="16610" y="5009"/>
                    <a:pt x="17652" y="4263"/>
                    <a:pt x="17652" y="3020"/>
                  </a:cubicBezTo>
                  <a:cubicBezTo>
                    <a:pt x="17652" y="1989"/>
                    <a:pt x="17652" y="1989"/>
                    <a:pt x="17652" y="1989"/>
                  </a:cubicBezTo>
                  <a:cubicBezTo>
                    <a:pt x="19477" y="1989"/>
                    <a:pt x="19477" y="1989"/>
                    <a:pt x="19477" y="1989"/>
                  </a:cubicBezTo>
                  <a:cubicBezTo>
                    <a:pt x="19999" y="1989"/>
                    <a:pt x="20557" y="2522"/>
                    <a:pt x="20557" y="3020"/>
                  </a:cubicBezTo>
                  <a:cubicBezTo>
                    <a:pt x="20557" y="15809"/>
                    <a:pt x="20557" y="15809"/>
                    <a:pt x="20557" y="15809"/>
                  </a:cubicBezTo>
                  <a:cubicBezTo>
                    <a:pt x="19738" y="15809"/>
                    <a:pt x="19217" y="16058"/>
                    <a:pt x="18956" y="16342"/>
                  </a:cubicBezTo>
                  <a:lnTo>
                    <a:pt x="17652" y="17586"/>
                  </a:lnTo>
                  <a:close/>
                  <a:moveTo>
                    <a:pt x="2905" y="17337"/>
                  </a:moveTo>
                  <a:cubicBezTo>
                    <a:pt x="2905" y="17834"/>
                    <a:pt x="3166" y="18083"/>
                    <a:pt x="3687" y="18083"/>
                  </a:cubicBezTo>
                  <a:cubicBezTo>
                    <a:pt x="10539" y="18083"/>
                    <a:pt x="10539" y="18083"/>
                    <a:pt x="10539" y="18083"/>
                  </a:cubicBezTo>
                  <a:cubicBezTo>
                    <a:pt x="11061" y="18083"/>
                    <a:pt x="11321" y="17834"/>
                    <a:pt x="11321" y="17337"/>
                  </a:cubicBezTo>
                  <a:cubicBezTo>
                    <a:pt x="11321" y="16839"/>
                    <a:pt x="11061" y="16591"/>
                    <a:pt x="10539" y="16591"/>
                  </a:cubicBezTo>
                  <a:cubicBezTo>
                    <a:pt x="3687" y="16591"/>
                    <a:pt x="3687" y="16591"/>
                    <a:pt x="3687" y="16591"/>
                  </a:cubicBezTo>
                  <a:cubicBezTo>
                    <a:pt x="3166" y="16591"/>
                    <a:pt x="2905" y="16839"/>
                    <a:pt x="2905" y="17337"/>
                  </a:cubicBezTo>
                  <a:close/>
                  <a:moveTo>
                    <a:pt x="16610" y="7780"/>
                  </a:moveTo>
                  <a:cubicBezTo>
                    <a:pt x="3948" y="7780"/>
                    <a:pt x="3948" y="7780"/>
                    <a:pt x="3948" y="7780"/>
                  </a:cubicBezTo>
                  <a:cubicBezTo>
                    <a:pt x="3426" y="7780"/>
                    <a:pt x="2905" y="8278"/>
                    <a:pt x="2905" y="8775"/>
                  </a:cubicBezTo>
                  <a:cubicBezTo>
                    <a:pt x="2905" y="9308"/>
                    <a:pt x="3426" y="9805"/>
                    <a:pt x="3948" y="9805"/>
                  </a:cubicBezTo>
                  <a:cubicBezTo>
                    <a:pt x="16610" y="9805"/>
                    <a:pt x="16610" y="9805"/>
                    <a:pt x="16610" y="9805"/>
                  </a:cubicBezTo>
                  <a:cubicBezTo>
                    <a:pt x="17131" y="9805"/>
                    <a:pt x="17652" y="9308"/>
                    <a:pt x="17652" y="8775"/>
                  </a:cubicBezTo>
                  <a:cubicBezTo>
                    <a:pt x="17652" y="8278"/>
                    <a:pt x="17131" y="7780"/>
                    <a:pt x="16610" y="7780"/>
                  </a:cubicBezTo>
                  <a:close/>
                  <a:moveTo>
                    <a:pt x="16610" y="12043"/>
                  </a:moveTo>
                  <a:cubicBezTo>
                    <a:pt x="10279" y="12043"/>
                    <a:pt x="10279" y="12043"/>
                    <a:pt x="10279" y="12043"/>
                  </a:cubicBezTo>
                  <a:cubicBezTo>
                    <a:pt x="8417" y="12043"/>
                    <a:pt x="8417" y="12043"/>
                    <a:pt x="8417" y="12043"/>
                  </a:cubicBezTo>
                  <a:cubicBezTo>
                    <a:pt x="3948" y="12043"/>
                    <a:pt x="3948" y="12043"/>
                    <a:pt x="3948" y="12043"/>
                  </a:cubicBezTo>
                  <a:cubicBezTo>
                    <a:pt x="3426" y="12043"/>
                    <a:pt x="2905" y="12541"/>
                    <a:pt x="2905" y="13038"/>
                  </a:cubicBezTo>
                  <a:cubicBezTo>
                    <a:pt x="2905" y="13820"/>
                    <a:pt x="3426" y="14068"/>
                    <a:pt x="3948" y="14068"/>
                  </a:cubicBezTo>
                  <a:cubicBezTo>
                    <a:pt x="8417" y="14068"/>
                    <a:pt x="8417" y="14068"/>
                    <a:pt x="8417" y="14068"/>
                  </a:cubicBezTo>
                  <a:cubicBezTo>
                    <a:pt x="10279" y="14068"/>
                    <a:pt x="10279" y="14068"/>
                    <a:pt x="10279" y="14068"/>
                  </a:cubicBezTo>
                  <a:cubicBezTo>
                    <a:pt x="16610" y="14068"/>
                    <a:pt x="16610" y="14068"/>
                    <a:pt x="16610" y="14068"/>
                  </a:cubicBezTo>
                  <a:cubicBezTo>
                    <a:pt x="17131" y="14068"/>
                    <a:pt x="17652" y="13820"/>
                    <a:pt x="17652" y="13038"/>
                  </a:cubicBezTo>
                  <a:cubicBezTo>
                    <a:pt x="17652" y="12541"/>
                    <a:pt x="17131" y="12043"/>
                    <a:pt x="16610" y="12043"/>
                  </a:cubicBezTo>
                  <a:close/>
                  <a:moveTo>
                    <a:pt x="15530" y="4014"/>
                  </a:moveTo>
                  <a:cubicBezTo>
                    <a:pt x="15008" y="4014"/>
                    <a:pt x="14487" y="3766"/>
                    <a:pt x="14487" y="3020"/>
                  </a:cubicBezTo>
                  <a:cubicBezTo>
                    <a:pt x="14487" y="995"/>
                    <a:pt x="14487" y="995"/>
                    <a:pt x="14487" y="995"/>
                  </a:cubicBezTo>
                  <a:cubicBezTo>
                    <a:pt x="14487" y="497"/>
                    <a:pt x="15008" y="0"/>
                    <a:pt x="15530" y="0"/>
                  </a:cubicBezTo>
                  <a:cubicBezTo>
                    <a:pt x="16051" y="0"/>
                    <a:pt x="16610" y="497"/>
                    <a:pt x="16610" y="995"/>
                  </a:cubicBezTo>
                  <a:cubicBezTo>
                    <a:pt x="16610" y="3020"/>
                    <a:pt x="16610" y="3020"/>
                    <a:pt x="16610" y="3020"/>
                  </a:cubicBezTo>
                  <a:cubicBezTo>
                    <a:pt x="16610" y="3766"/>
                    <a:pt x="16051" y="4014"/>
                    <a:pt x="15530" y="4014"/>
                  </a:cubicBezTo>
                  <a:close/>
                  <a:moveTo>
                    <a:pt x="10279" y="4014"/>
                  </a:moveTo>
                  <a:cubicBezTo>
                    <a:pt x="9757" y="4014"/>
                    <a:pt x="9236" y="3766"/>
                    <a:pt x="9236" y="3020"/>
                  </a:cubicBezTo>
                  <a:cubicBezTo>
                    <a:pt x="9236" y="995"/>
                    <a:pt x="9236" y="995"/>
                    <a:pt x="9236" y="995"/>
                  </a:cubicBezTo>
                  <a:cubicBezTo>
                    <a:pt x="9236" y="497"/>
                    <a:pt x="9757" y="0"/>
                    <a:pt x="10279" y="0"/>
                  </a:cubicBezTo>
                  <a:cubicBezTo>
                    <a:pt x="10800" y="0"/>
                    <a:pt x="11321" y="497"/>
                    <a:pt x="11321" y="995"/>
                  </a:cubicBezTo>
                  <a:cubicBezTo>
                    <a:pt x="11321" y="3020"/>
                    <a:pt x="11321" y="3020"/>
                    <a:pt x="11321" y="3020"/>
                  </a:cubicBezTo>
                  <a:cubicBezTo>
                    <a:pt x="11321" y="3766"/>
                    <a:pt x="10800" y="4014"/>
                    <a:pt x="10279" y="4014"/>
                  </a:cubicBezTo>
                  <a:close/>
                  <a:moveTo>
                    <a:pt x="5028" y="4014"/>
                  </a:moveTo>
                  <a:cubicBezTo>
                    <a:pt x="4506" y="4014"/>
                    <a:pt x="3948" y="3766"/>
                    <a:pt x="3948" y="3020"/>
                  </a:cubicBezTo>
                  <a:cubicBezTo>
                    <a:pt x="3948" y="995"/>
                    <a:pt x="3948" y="995"/>
                    <a:pt x="3948" y="995"/>
                  </a:cubicBezTo>
                  <a:cubicBezTo>
                    <a:pt x="3948" y="497"/>
                    <a:pt x="4506" y="0"/>
                    <a:pt x="5028" y="0"/>
                  </a:cubicBezTo>
                  <a:cubicBezTo>
                    <a:pt x="5549" y="0"/>
                    <a:pt x="6070" y="497"/>
                    <a:pt x="6070" y="995"/>
                  </a:cubicBezTo>
                  <a:cubicBezTo>
                    <a:pt x="6070" y="3020"/>
                    <a:pt x="6070" y="3020"/>
                    <a:pt x="6070" y="3020"/>
                  </a:cubicBezTo>
                  <a:cubicBezTo>
                    <a:pt x="6070" y="3766"/>
                    <a:pt x="5549" y="4014"/>
                    <a:pt x="5028" y="401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</p:grpSp>
      <p:grpSp>
        <p:nvGrpSpPr>
          <p:cNvPr id="191" name="组合 38"/>
          <p:cNvGrpSpPr/>
          <p:nvPr/>
        </p:nvGrpSpPr>
        <p:grpSpPr>
          <a:xfrm>
            <a:off x="1648124" y="395861"/>
            <a:ext cx="432049" cy="432049"/>
            <a:chOff x="0" y="0"/>
            <a:chExt cx="432047" cy="432047"/>
          </a:xfrm>
        </p:grpSpPr>
        <p:sp>
          <p:nvSpPr>
            <p:cNvPr id="189" name="椭圆 65"/>
            <p:cNvSpPr/>
            <p:nvPr/>
          </p:nvSpPr>
          <p:spPr>
            <a:xfrm>
              <a:off x="0" y="0"/>
              <a:ext cx="432048" cy="432048"/>
            </a:xfrm>
            <a:prstGeom prst="ellipse">
              <a:avLst/>
            </a:prstGeom>
            <a:solidFill>
              <a:srgbClr val="F79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" name="Freeform 110"/>
            <p:cNvSpPr/>
            <p:nvPr/>
          </p:nvSpPr>
          <p:spPr>
            <a:xfrm>
              <a:off x="103077" y="91592"/>
              <a:ext cx="250269" cy="248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551"/>
                  </a:moveTo>
                  <a:cubicBezTo>
                    <a:pt x="21600" y="20594"/>
                    <a:pt x="20570" y="21600"/>
                    <a:pt x="19575" y="21600"/>
                  </a:cubicBezTo>
                  <a:cubicBezTo>
                    <a:pt x="18829" y="21600"/>
                    <a:pt x="18332" y="21348"/>
                    <a:pt x="18083" y="21097"/>
                  </a:cubicBezTo>
                  <a:cubicBezTo>
                    <a:pt x="12292" y="14987"/>
                    <a:pt x="12292" y="14987"/>
                    <a:pt x="12292" y="14987"/>
                  </a:cubicBezTo>
                  <a:cubicBezTo>
                    <a:pt x="11049" y="15742"/>
                    <a:pt x="9557" y="16281"/>
                    <a:pt x="8029" y="16281"/>
                  </a:cubicBezTo>
                  <a:cubicBezTo>
                    <a:pt x="3766" y="16281"/>
                    <a:pt x="0" y="12471"/>
                    <a:pt x="0" y="8122"/>
                  </a:cubicBezTo>
                  <a:cubicBezTo>
                    <a:pt x="0" y="3558"/>
                    <a:pt x="3766" y="0"/>
                    <a:pt x="8029" y="0"/>
                  </a:cubicBezTo>
                  <a:cubicBezTo>
                    <a:pt x="12541" y="0"/>
                    <a:pt x="16058" y="3558"/>
                    <a:pt x="16058" y="8122"/>
                  </a:cubicBezTo>
                  <a:cubicBezTo>
                    <a:pt x="16058" y="9668"/>
                    <a:pt x="15809" y="10926"/>
                    <a:pt x="15063" y="12220"/>
                  </a:cubicBezTo>
                  <a:cubicBezTo>
                    <a:pt x="20854" y="18042"/>
                    <a:pt x="20854" y="18042"/>
                    <a:pt x="20854" y="18042"/>
                  </a:cubicBezTo>
                  <a:cubicBezTo>
                    <a:pt x="21351" y="18545"/>
                    <a:pt x="21600" y="19048"/>
                    <a:pt x="21600" y="19551"/>
                  </a:cubicBezTo>
                  <a:close/>
                  <a:moveTo>
                    <a:pt x="8029" y="2049"/>
                  </a:moveTo>
                  <a:cubicBezTo>
                    <a:pt x="4761" y="2049"/>
                    <a:pt x="1989" y="4564"/>
                    <a:pt x="1989" y="8122"/>
                  </a:cubicBezTo>
                  <a:cubicBezTo>
                    <a:pt x="1989" y="11429"/>
                    <a:pt x="4761" y="14232"/>
                    <a:pt x="8029" y="14232"/>
                  </a:cubicBezTo>
                  <a:cubicBezTo>
                    <a:pt x="11546" y="14232"/>
                    <a:pt x="14068" y="11429"/>
                    <a:pt x="14068" y="8122"/>
                  </a:cubicBezTo>
                  <a:cubicBezTo>
                    <a:pt x="14068" y="4564"/>
                    <a:pt x="11546" y="2049"/>
                    <a:pt x="8029" y="2049"/>
                  </a:cubicBezTo>
                  <a:close/>
                  <a:moveTo>
                    <a:pt x="11546" y="9165"/>
                  </a:moveTo>
                  <a:cubicBezTo>
                    <a:pt x="9024" y="9165"/>
                    <a:pt x="9024" y="9165"/>
                    <a:pt x="9024" y="9165"/>
                  </a:cubicBezTo>
                  <a:cubicBezTo>
                    <a:pt x="9024" y="11429"/>
                    <a:pt x="9024" y="11429"/>
                    <a:pt x="9024" y="11429"/>
                  </a:cubicBezTo>
                  <a:cubicBezTo>
                    <a:pt x="9024" y="11968"/>
                    <a:pt x="8775" y="12471"/>
                    <a:pt x="8029" y="12471"/>
                  </a:cubicBezTo>
                  <a:cubicBezTo>
                    <a:pt x="7532" y="12471"/>
                    <a:pt x="7034" y="11968"/>
                    <a:pt x="7034" y="11429"/>
                  </a:cubicBezTo>
                  <a:cubicBezTo>
                    <a:pt x="7034" y="9165"/>
                    <a:pt x="7034" y="9165"/>
                    <a:pt x="7034" y="9165"/>
                  </a:cubicBezTo>
                  <a:cubicBezTo>
                    <a:pt x="4761" y="9165"/>
                    <a:pt x="4761" y="9165"/>
                    <a:pt x="4761" y="9165"/>
                  </a:cubicBezTo>
                  <a:cubicBezTo>
                    <a:pt x="4263" y="9165"/>
                    <a:pt x="3766" y="8662"/>
                    <a:pt x="3766" y="8122"/>
                  </a:cubicBezTo>
                  <a:cubicBezTo>
                    <a:pt x="3766" y="7368"/>
                    <a:pt x="4263" y="7116"/>
                    <a:pt x="4761" y="7116"/>
                  </a:cubicBezTo>
                  <a:cubicBezTo>
                    <a:pt x="7034" y="7116"/>
                    <a:pt x="7034" y="7116"/>
                    <a:pt x="7034" y="7116"/>
                  </a:cubicBezTo>
                  <a:cubicBezTo>
                    <a:pt x="7034" y="4564"/>
                    <a:pt x="7034" y="4564"/>
                    <a:pt x="7034" y="4564"/>
                  </a:cubicBezTo>
                  <a:cubicBezTo>
                    <a:pt x="7034" y="4061"/>
                    <a:pt x="7532" y="3558"/>
                    <a:pt x="8029" y="3558"/>
                  </a:cubicBezTo>
                  <a:cubicBezTo>
                    <a:pt x="8775" y="3558"/>
                    <a:pt x="9024" y="4061"/>
                    <a:pt x="9024" y="4564"/>
                  </a:cubicBezTo>
                  <a:cubicBezTo>
                    <a:pt x="9024" y="7116"/>
                    <a:pt x="9024" y="7116"/>
                    <a:pt x="9024" y="7116"/>
                  </a:cubicBezTo>
                  <a:cubicBezTo>
                    <a:pt x="11546" y="7116"/>
                    <a:pt x="11546" y="7116"/>
                    <a:pt x="11546" y="7116"/>
                  </a:cubicBezTo>
                  <a:cubicBezTo>
                    <a:pt x="12043" y="7116"/>
                    <a:pt x="12541" y="7368"/>
                    <a:pt x="12541" y="8122"/>
                  </a:cubicBezTo>
                  <a:cubicBezTo>
                    <a:pt x="12541" y="8662"/>
                    <a:pt x="12043" y="9165"/>
                    <a:pt x="11546" y="91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</p:grpSp>
      <p:grpSp>
        <p:nvGrpSpPr>
          <p:cNvPr id="194" name="组合 41"/>
          <p:cNvGrpSpPr/>
          <p:nvPr/>
        </p:nvGrpSpPr>
        <p:grpSpPr>
          <a:xfrm>
            <a:off x="2296197" y="395467"/>
            <a:ext cx="432833" cy="432835"/>
            <a:chOff x="0" y="0"/>
            <a:chExt cx="432832" cy="432833"/>
          </a:xfrm>
        </p:grpSpPr>
        <p:sp>
          <p:nvSpPr>
            <p:cNvPr id="192" name="椭圆 16"/>
            <p:cNvSpPr/>
            <p:nvPr/>
          </p:nvSpPr>
          <p:spPr>
            <a:xfrm>
              <a:off x="-1" y="0"/>
              <a:ext cx="432834" cy="432834"/>
            </a:xfrm>
            <a:prstGeom prst="ellipse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3" name="Freeform 16"/>
            <p:cNvSpPr/>
            <p:nvPr/>
          </p:nvSpPr>
          <p:spPr>
            <a:xfrm>
              <a:off x="118323" y="102884"/>
              <a:ext cx="195771" cy="22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4" y="21600"/>
                  </a:moveTo>
                  <a:cubicBezTo>
                    <a:pt x="19003" y="21600"/>
                    <a:pt x="19003" y="21600"/>
                    <a:pt x="19003" y="21600"/>
                  </a:cubicBezTo>
                  <a:cubicBezTo>
                    <a:pt x="19003" y="0"/>
                    <a:pt x="19003" y="0"/>
                    <a:pt x="19003" y="0"/>
                  </a:cubicBezTo>
                  <a:cubicBezTo>
                    <a:pt x="20324" y="0"/>
                    <a:pt x="20324" y="0"/>
                    <a:pt x="20324" y="0"/>
                  </a:cubicBezTo>
                  <a:cubicBezTo>
                    <a:pt x="20962" y="0"/>
                    <a:pt x="21600" y="549"/>
                    <a:pt x="21600" y="1098"/>
                  </a:cubicBezTo>
                  <a:cubicBezTo>
                    <a:pt x="21600" y="20502"/>
                    <a:pt x="21600" y="20502"/>
                    <a:pt x="21600" y="20502"/>
                  </a:cubicBezTo>
                  <a:cubicBezTo>
                    <a:pt x="21600" y="21051"/>
                    <a:pt x="20962" y="21600"/>
                    <a:pt x="20324" y="21600"/>
                  </a:cubicBezTo>
                  <a:close/>
                  <a:moveTo>
                    <a:pt x="2597" y="20502"/>
                  </a:moveTo>
                  <a:cubicBezTo>
                    <a:pt x="2597" y="19405"/>
                    <a:pt x="2597" y="19405"/>
                    <a:pt x="2597" y="19405"/>
                  </a:cubicBezTo>
                  <a:cubicBezTo>
                    <a:pt x="4830" y="19405"/>
                    <a:pt x="4830" y="19405"/>
                    <a:pt x="4830" y="19405"/>
                  </a:cubicBezTo>
                  <a:cubicBezTo>
                    <a:pt x="6152" y="19405"/>
                    <a:pt x="7428" y="18268"/>
                    <a:pt x="7428" y="17170"/>
                  </a:cubicBezTo>
                  <a:cubicBezTo>
                    <a:pt x="7428" y="15798"/>
                    <a:pt x="6152" y="14936"/>
                    <a:pt x="4830" y="14936"/>
                  </a:cubicBezTo>
                  <a:cubicBezTo>
                    <a:pt x="2597" y="14936"/>
                    <a:pt x="2597" y="14936"/>
                    <a:pt x="2597" y="14936"/>
                  </a:cubicBezTo>
                  <a:cubicBezTo>
                    <a:pt x="2597" y="13015"/>
                    <a:pt x="2597" y="13015"/>
                    <a:pt x="2597" y="13015"/>
                  </a:cubicBezTo>
                  <a:cubicBezTo>
                    <a:pt x="4830" y="13015"/>
                    <a:pt x="4830" y="13015"/>
                    <a:pt x="4830" y="13015"/>
                  </a:cubicBezTo>
                  <a:cubicBezTo>
                    <a:pt x="6152" y="13015"/>
                    <a:pt x="7428" y="11917"/>
                    <a:pt x="7428" y="10780"/>
                  </a:cubicBezTo>
                  <a:cubicBezTo>
                    <a:pt x="7428" y="9683"/>
                    <a:pt x="6152" y="8585"/>
                    <a:pt x="4830" y="8585"/>
                  </a:cubicBezTo>
                  <a:cubicBezTo>
                    <a:pt x="2597" y="8585"/>
                    <a:pt x="2597" y="8585"/>
                    <a:pt x="2597" y="8585"/>
                  </a:cubicBezTo>
                  <a:cubicBezTo>
                    <a:pt x="2597" y="6625"/>
                    <a:pt x="2597" y="6625"/>
                    <a:pt x="2597" y="6625"/>
                  </a:cubicBezTo>
                  <a:cubicBezTo>
                    <a:pt x="4830" y="6625"/>
                    <a:pt x="4830" y="6625"/>
                    <a:pt x="4830" y="6625"/>
                  </a:cubicBezTo>
                  <a:cubicBezTo>
                    <a:pt x="6152" y="6625"/>
                    <a:pt x="7428" y="5802"/>
                    <a:pt x="7428" y="4430"/>
                  </a:cubicBezTo>
                  <a:cubicBezTo>
                    <a:pt x="7428" y="3332"/>
                    <a:pt x="6152" y="2195"/>
                    <a:pt x="4830" y="2195"/>
                  </a:cubicBezTo>
                  <a:cubicBezTo>
                    <a:pt x="2597" y="2195"/>
                    <a:pt x="2597" y="2195"/>
                    <a:pt x="2597" y="2195"/>
                  </a:cubicBezTo>
                  <a:cubicBezTo>
                    <a:pt x="2597" y="1098"/>
                    <a:pt x="2597" y="1098"/>
                    <a:pt x="2597" y="1098"/>
                  </a:cubicBezTo>
                  <a:cubicBezTo>
                    <a:pt x="2597" y="549"/>
                    <a:pt x="3235" y="0"/>
                    <a:pt x="3873" y="0"/>
                  </a:cubicBezTo>
                  <a:cubicBezTo>
                    <a:pt x="17727" y="0"/>
                    <a:pt x="17727" y="0"/>
                    <a:pt x="17727" y="0"/>
                  </a:cubicBezTo>
                  <a:cubicBezTo>
                    <a:pt x="17727" y="21600"/>
                    <a:pt x="17727" y="21600"/>
                    <a:pt x="17727" y="21600"/>
                  </a:cubicBezTo>
                  <a:cubicBezTo>
                    <a:pt x="3873" y="21600"/>
                    <a:pt x="3873" y="21600"/>
                    <a:pt x="3873" y="21600"/>
                  </a:cubicBezTo>
                  <a:cubicBezTo>
                    <a:pt x="3235" y="21600"/>
                    <a:pt x="2597" y="21051"/>
                    <a:pt x="2597" y="20502"/>
                  </a:cubicBezTo>
                  <a:close/>
                  <a:moveTo>
                    <a:pt x="6152" y="4430"/>
                  </a:moveTo>
                  <a:cubicBezTo>
                    <a:pt x="6152" y="5253"/>
                    <a:pt x="5468" y="5527"/>
                    <a:pt x="4830" y="5527"/>
                  </a:cubicBezTo>
                  <a:cubicBezTo>
                    <a:pt x="1322" y="5527"/>
                    <a:pt x="1322" y="5527"/>
                    <a:pt x="1322" y="5527"/>
                  </a:cubicBezTo>
                  <a:cubicBezTo>
                    <a:pt x="684" y="5527"/>
                    <a:pt x="0" y="5253"/>
                    <a:pt x="0" y="4430"/>
                  </a:cubicBezTo>
                  <a:cubicBezTo>
                    <a:pt x="0" y="3881"/>
                    <a:pt x="684" y="3332"/>
                    <a:pt x="1322" y="3332"/>
                  </a:cubicBezTo>
                  <a:cubicBezTo>
                    <a:pt x="4830" y="3332"/>
                    <a:pt x="4830" y="3332"/>
                    <a:pt x="4830" y="3332"/>
                  </a:cubicBezTo>
                  <a:cubicBezTo>
                    <a:pt x="5468" y="3332"/>
                    <a:pt x="6152" y="3881"/>
                    <a:pt x="6152" y="4430"/>
                  </a:cubicBezTo>
                  <a:close/>
                  <a:moveTo>
                    <a:pt x="1322" y="9683"/>
                  </a:moveTo>
                  <a:cubicBezTo>
                    <a:pt x="4830" y="9683"/>
                    <a:pt x="4830" y="9683"/>
                    <a:pt x="4830" y="9683"/>
                  </a:cubicBezTo>
                  <a:cubicBezTo>
                    <a:pt x="5468" y="9683"/>
                    <a:pt x="6152" y="10232"/>
                    <a:pt x="6152" y="10780"/>
                  </a:cubicBezTo>
                  <a:cubicBezTo>
                    <a:pt x="6152" y="11368"/>
                    <a:pt x="5468" y="11917"/>
                    <a:pt x="4830" y="11917"/>
                  </a:cubicBezTo>
                  <a:cubicBezTo>
                    <a:pt x="1322" y="11917"/>
                    <a:pt x="1322" y="11917"/>
                    <a:pt x="1322" y="11917"/>
                  </a:cubicBezTo>
                  <a:cubicBezTo>
                    <a:pt x="684" y="11917"/>
                    <a:pt x="0" y="11368"/>
                    <a:pt x="0" y="10780"/>
                  </a:cubicBezTo>
                  <a:cubicBezTo>
                    <a:pt x="0" y="10232"/>
                    <a:pt x="684" y="9683"/>
                    <a:pt x="1322" y="9683"/>
                  </a:cubicBezTo>
                  <a:close/>
                  <a:moveTo>
                    <a:pt x="1322" y="16073"/>
                  </a:moveTo>
                  <a:cubicBezTo>
                    <a:pt x="4830" y="16073"/>
                    <a:pt x="4830" y="16073"/>
                    <a:pt x="4830" y="16073"/>
                  </a:cubicBezTo>
                  <a:cubicBezTo>
                    <a:pt x="5468" y="16073"/>
                    <a:pt x="6152" y="16347"/>
                    <a:pt x="6152" y="17170"/>
                  </a:cubicBezTo>
                  <a:cubicBezTo>
                    <a:pt x="6152" y="17719"/>
                    <a:pt x="5468" y="18268"/>
                    <a:pt x="4830" y="18268"/>
                  </a:cubicBezTo>
                  <a:cubicBezTo>
                    <a:pt x="1322" y="18268"/>
                    <a:pt x="1322" y="18268"/>
                    <a:pt x="1322" y="18268"/>
                  </a:cubicBezTo>
                  <a:cubicBezTo>
                    <a:pt x="684" y="18268"/>
                    <a:pt x="0" y="17719"/>
                    <a:pt x="0" y="17170"/>
                  </a:cubicBezTo>
                  <a:cubicBezTo>
                    <a:pt x="0" y="16347"/>
                    <a:pt x="684" y="16073"/>
                    <a:pt x="1322" y="160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</p:grpSp>
      <p:grpSp>
        <p:nvGrpSpPr>
          <p:cNvPr id="197" name="组合 47"/>
          <p:cNvGrpSpPr/>
          <p:nvPr/>
        </p:nvGrpSpPr>
        <p:grpSpPr>
          <a:xfrm>
            <a:off x="351981" y="395467"/>
            <a:ext cx="432833" cy="432835"/>
            <a:chOff x="0" y="0"/>
            <a:chExt cx="432832" cy="432833"/>
          </a:xfrm>
        </p:grpSpPr>
        <p:sp>
          <p:nvSpPr>
            <p:cNvPr id="195" name="椭圆 16"/>
            <p:cNvSpPr/>
            <p:nvPr/>
          </p:nvSpPr>
          <p:spPr>
            <a:xfrm>
              <a:off x="-1" y="0"/>
              <a:ext cx="432834" cy="432834"/>
            </a:xfrm>
            <a:prstGeom prst="ellipse">
              <a:avLst/>
            </a:prstGeom>
            <a:solidFill>
              <a:srgbClr val="005D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" name="Freeform 75"/>
            <p:cNvSpPr/>
            <p:nvPr/>
          </p:nvSpPr>
          <p:spPr>
            <a:xfrm>
              <a:off x="91983" y="111058"/>
              <a:ext cx="248451" cy="210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8" y="21600"/>
                  </a:moveTo>
                  <a:cubicBezTo>
                    <a:pt x="1006" y="21600"/>
                    <a:pt x="1006" y="21600"/>
                    <a:pt x="1006" y="21600"/>
                  </a:cubicBezTo>
                  <a:cubicBezTo>
                    <a:pt x="503" y="21600"/>
                    <a:pt x="0" y="21303"/>
                    <a:pt x="0" y="20412"/>
                  </a:cubicBezTo>
                  <a:cubicBezTo>
                    <a:pt x="0" y="1188"/>
                    <a:pt x="0" y="1188"/>
                    <a:pt x="0" y="1188"/>
                  </a:cubicBezTo>
                  <a:cubicBezTo>
                    <a:pt x="0" y="594"/>
                    <a:pt x="503" y="0"/>
                    <a:pt x="1006" y="0"/>
                  </a:cubicBezTo>
                  <a:cubicBezTo>
                    <a:pt x="1509" y="0"/>
                    <a:pt x="2013" y="594"/>
                    <a:pt x="2013" y="1188"/>
                  </a:cubicBezTo>
                  <a:cubicBezTo>
                    <a:pt x="2013" y="16508"/>
                    <a:pt x="2013" y="16508"/>
                    <a:pt x="2013" y="16508"/>
                  </a:cubicBezTo>
                  <a:cubicBezTo>
                    <a:pt x="2013" y="19181"/>
                    <a:pt x="2013" y="19181"/>
                    <a:pt x="2013" y="19181"/>
                  </a:cubicBezTo>
                  <a:cubicBezTo>
                    <a:pt x="20558" y="19181"/>
                    <a:pt x="20558" y="19181"/>
                    <a:pt x="20558" y="19181"/>
                  </a:cubicBezTo>
                  <a:cubicBezTo>
                    <a:pt x="21348" y="19181"/>
                    <a:pt x="21600" y="19818"/>
                    <a:pt x="21600" y="20412"/>
                  </a:cubicBezTo>
                  <a:cubicBezTo>
                    <a:pt x="21600" y="21303"/>
                    <a:pt x="21348" y="21600"/>
                    <a:pt x="20558" y="21600"/>
                  </a:cubicBezTo>
                  <a:close/>
                  <a:moveTo>
                    <a:pt x="18294" y="17993"/>
                  </a:moveTo>
                  <a:cubicBezTo>
                    <a:pt x="16245" y="17993"/>
                    <a:pt x="16245" y="17993"/>
                    <a:pt x="16245" y="17993"/>
                  </a:cubicBezTo>
                  <a:cubicBezTo>
                    <a:pt x="15742" y="17993"/>
                    <a:pt x="15239" y="17696"/>
                    <a:pt x="15239" y="16805"/>
                  </a:cubicBezTo>
                  <a:cubicBezTo>
                    <a:pt x="15239" y="8402"/>
                    <a:pt x="15239" y="8402"/>
                    <a:pt x="15239" y="8402"/>
                  </a:cubicBezTo>
                  <a:cubicBezTo>
                    <a:pt x="15239" y="7808"/>
                    <a:pt x="15742" y="7214"/>
                    <a:pt x="16245" y="7214"/>
                  </a:cubicBezTo>
                  <a:cubicBezTo>
                    <a:pt x="18294" y="7214"/>
                    <a:pt x="18294" y="7214"/>
                    <a:pt x="18294" y="7214"/>
                  </a:cubicBezTo>
                  <a:cubicBezTo>
                    <a:pt x="18797" y="7214"/>
                    <a:pt x="19300" y="7808"/>
                    <a:pt x="19300" y="8402"/>
                  </a:cubicBezTo>
                  <a:cubicBezTo>
                    <a:pt x="19300" y="16805"/>
                    <a:pt x="19300" y="16805"/>
                    <a:pt x="19300" y="16805"/>
                  </a:cubicBezTo>
                  <a:cubicBezTo>
                    <a:pt x="19300" y="17696"/>
                    <a:pt x="18797" y="17993"/>
                    <a:pt x="18294" y="17993"/>
                  </a:cubicBezTo>
                  <a:close/>
                  <a:moveTo>
                    <a:pt x="12435" y="17993"/>
                  </a:moveTo>
                  <a:cubicBezTo>
                    <a:pt x="10423" y="17993"/>
                    <a:pt x="10423" y="17993"/>
                    <a:pt x="10423" y="17993"/>
                  </a:cubicBezTo>
                  <a:cubicBezTo>
                    <a:pt x="9919" y="17993"/>
                    <a:pt x="9380" y="17696"/>
                    <a:pt x="9380" y="16805"/>
                  </a:cubicBezTo>
                  <a:cubicBezTo>
                    <a:pt x="9380" y="3607"/>
                    <a:pt x="9380" y="3607"/>
                    <a:pt x="9380" y="3607"/>
                  </a:cubicBezTo>
                  <a:cubicBezTo>
                    <a:pt x="9380" y="3013"/>
                    <a:pt x="9919" y="2419"/>
                    <a:pt x="10423" y="2419"/>
                  </a:cubicBezTo>
                  <a:cubicBezTo>
                    <a:pt x="12435" y="2419"/>
                    <a:pt x="12435" y="2419"/>
                    <a:pt x="12435" y="2419"/>
                  </a:cubicBezTo>
                  <a:cubicBezTo>
                    <a:pt x="13190" y="2419"/>
                    <a:pt x="13442" y="3013"/>
                    <a:pt x="13442" y="3607"/>
                  </a:cubicBezTo>
                  <a:cubicBezTo>
                    <a:pt x="13442" y="16805"/>
                    <a:pt x="13442" y="16805"/>
                    <a:pt x="13442" y="16805"/>
                  </a:cubicBezTo>
                  <a:cubicBezTo>
                    <a:pt x="13442" y="17696"/>
                    <a:pt x="13190" y="17993"/>
                    <a:pt x="12435" y="17993"/>
                  </a:cubicBezTo>
                  <a:close/>
                  <a:moveTo>
                    <a:pt x="6865" y="17993"/>
                  </a:moveTo>
                  <a:cubicBezTo>
                    <a:pt x="4816" y="17993"/>
                    <a:pt x="4816" y="17993"/>
                    <a:pt x="4816" y="17993"/>
                  </a:cubicBezTo>
                  <a:cubicBezTo>
                    <a:pt x="4061" y="17993"/>
                    <a:pt x="3810" y="17696"/>
                    <a:pt x="3810" y="16805"/>
                  </a:cubicBezTo>
                  <a:cubicBezTo>
                    <a:pt x="3810" y="14386"/>
                    <a:pt x="3810" y="14386"/>
                    <a:pt x="3810" y="14386"/>
                  </a:cubicBezTo>
                  <a:cubicBezTo>
                    <a:pt x="3810" y="13792"/>
                    <a:pt x="4061" y="13198"/>
                    <a:pt x="4816" y="13198"/>
                  </a:cubicBezTo>
                  <a:cubicBezTo>
                    <a:pt x="6865" y="13198"/>
                    <a:pt x="6865" y="13198"/>
                    <a:pt x="6865" y="13198"/>
                  </a:cubicBezTo>
                  <a:cubicBezTo>
                    <a:pt x="7368" y="13198"/>
                    <a:pt x="7871" y="13792"/>
                    <a:pt x="7871" y="14386"/>
                  </a:cubicBezTo>
                  <a:cubicBezTo>
                    <a:pt x="7871" y="16805"/>
                    <a:pt x="7871" y="16805"/>
                    <a:pt x="7871" y="16805"/>
                  </a:cubicBezTo>
                  <a:cubicBezTo>
                    <a:pt x="7871" y="17696"/>
                    <a:pt x="7368" y="17993"/>
                    <a:pt x="6865" y="179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</p:grpSp>
      <p:grpSp>
        <p:nvGrpSpPr>
          <p:cNvPr id="200" name="组合 56"/>
          <p:cNvGrpSpPr/>
          <p:nvPr/>
        </p:nvGrpSpPr>
        <p:grpSpPr>
          <a:xfrm>
            <a:off x="1000053" y="395467"/>
            <a:ext cx="432833" cy="432835"/>
            <a:chOff x="0" y="0"/>
            <a:chExt cx="432832" cy="432833"/>
          </a:xfrm>
        </p:grpSpPr>
        <p:sp>
          <p:nvSpPr>
            <p:cNvPr id="198" name="椭圆 16"/>
            <p:cNvSpPr/>
            <p:nvPr/>
          </p:nvSpPr>
          <p:spPr>
            <a:xfrm>
              <a:off x="-1" y="0"/>
              <a:ext cx="432834" cy="432834"/>
            </a:xfrm>
            <a:prstGeom prst="ellipse">
              <a:avLst/>
            </a:prstGeom>
            <a:solidFill>
              <a:srgbClr val="3992D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Freeform 84"/>
            <p:cNvSpPr/>
            <p:nvPr/>
          </p:nvSpPr>
          <p:spPr>
            <a:xfrm>
              <a:off x="101593" y="91985"/>
              <a:ext cx="248451" cy="248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32" y="9632"/>
                  </a:moveTo>
                  <a:cubicBezTo>
                    <a:pt x="11932" y="0"/>
                    <a:pt x="11932" y="0"/>
                    <a:pt x="11932" y="0"/>
                  </a:cubicBezTo>
                  <a:cubicBezTo>
                    <a:pt x="17287" y="0"/>
                    <a:pt x="21600" y="4313"/>
                    <a:pt x="21600" y="9632"/>
                  </a:cubicBezTo>
                  <a:lnTo>
                    <a:pt x="11932" y="9632"/>
                  </a:lnTo>
                  <a:close/>
                  <a:moveTo>
                    <a:pt x="9919" y="21600"/>
                  </a:moveTo>
                  <a:cubicBezTo>
                    <a:pt x="4313" y="21600"/>
                    <a:pt x="0" y="17251"/>
                    <a:pt x="0" y="11681"/>
                  </a:cubicBezTo>
                  <a:cubicBezTo>
                    <a:pt x="0" y="6325"/>
                    <a:pt x="4313" y="2013"/>
                    <a:pt x="9919" y="2013"/>
                  </a:cubicBezTo>
                  <a:cubicBezTo>
                    <a:pt x="9919" y="11681"/>
                    <a:pt x="9919" y="11681"/>
                    <a:pt x="9919" y="11681"/>
                  </a:cubicBezTo>
                  <a:cubicBezTo>
                    <a:pt x="19551" y="11681"/>
                    <a:pt x="19551" y="11681"/>
                    <a:pt x="19551" y="11681"/>
                  </a:cubicBezTo>
                  <a:cubicBezTo>
                    <a:pt x="19551" y="17251"/>
                    <a:pt x="15239" y="21600"/>
                    <a:pt x="991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0576" t="11868" r="17342" b="12886"/>
          <a:stretch>
            <a:fillRect/>
          </a:stretch>
        </p:blipFill>
        <p:spPr>
          <a:xfrm>
            <a:off x="1637030" y="2348865"/>
            <a:ext cx="2105660" cy="2105660"/>
          </a:xfrm>
          <a:prstGeom prst="ellipse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0" presetClass="path" presetSubtype="0" accel="50000" decel="5000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000 0.000000 C 0.032940 0.002200 0.059047 0.019446 0.079132 0.044272 C 0.099217 0.069098 0.113279 0.101506 0.122129 0.134031 C 0.140229 0.198151 0.149999 0.305321 0.110029 0.384951 C 0.070179 0.464821 0.037889 0.495831 -0.026821 0.472221 C -0.084506 0.435531 -0.102606 0.427661 -0.128468 0.404108 C -0.154331 0.380556 -0.187956 0.341321 -0.276691 0.241901" pathEditMode="relative">
                                      <p:cBhvr>
                                        <p:cTn id="1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3" presetClass="entr" presetSubtype="16" fill="hold" grpId="3" nodeType="afterEffect">
                                  <p:stCondLst>
                                    <p:cond delay="10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0"/>
                            </p:stCondLst>
                            <p:childTnLst>
                              <p:par>
                                <p:cTn id="18" presetID="8" presetClass="emph" presetSubtype="0" fill="hold" grpId="4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-18900000">
                                      <p:cBhvr>
                                        <p:cTn id="19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750"/>
                            </p:stCondLst>
                            <p:childTnLst>
                              <p:par>
                                <p:cTn id="21" presetID="0" presetClass="path" presetSubtype="0" accel="50000" decel="50000" fill="hold" grpId="5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000 0.000000 L 0.280601 0.000000" pathEditMode="relative">
                                      <p:cBhvr>
                                        <p:cTn id="22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750"/>
                            </p:stCondLst>
                            <p:childTnLst>
                              <p:par>
                                <p:cTn id="24" presetID="9" presetClass="entr" presetSubtype="0" fill="hold" grpId="6" nodeType="afterEffect">
                                  <p:stCondLst>
                                    <p:cond delay="17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2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250"/>
                            </p:stCondLst>
                            <p:childTnLst>
                              <p:par>
                                <p:cTn id="32" presetID="2" presetClass="exit" presetSubtype="2" fill="hold" grpId="8" nodeType="afterEffect">
                                  <p:stCondLst>
                                    <p:cond delay="2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3" presetClass="entr" presetSubtype="16" fill="hold" grpId="9" nodeType="afterEffect">
                                  <p:stCondLst>
                                    <p:cond delay="2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750"/>
                            </p:stCondLst>
                            <p:childTnLst>
                              <p:par>
                                <p:cTn id="42" presetID="23" presetClass="entr" presetSubtype="16" fill="hold" grpId="10" nodeType="afterEffect">
                                  <p:stCondLst>
                                    <p:cond delay="2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500"/>
                            </p:stCondLst>
                            <p:childTnLst>
                              <p:par>
                                <p:cTn id="47" presetID="23" presetClass="entr" presetSubtype="16" fill="hold" grpId="11" nodeType="afterEffect">
                                  <p:stCondLst>
                                    <p:cond delay="2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500"/>
                            </p:stCondLst>
                            <p:childTnLst>
                              <p:par>
                                <p:cTn id="52" presetID="23" presetClass="entr" presetSubtype="16" fill="hold" grpId="12" nodeType="afterEffect">
                                  <p:stCondLst>
                                    <p:cond delay="27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dur="indefinite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0"/>
                            </p:stCondLst>
                            <p:childTnLst>
                              <p:par>
                                <p:cTn id="57" presetID="23" presetClass="entr" presetSubtype="16" fill="hold" grpId="13" nodeType="afterEffect">
                                  <p:stCondLst>
                                    <p:cond delay="2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dur="indefinite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250"/>
                            </p:stCondLst>
                            <p:childTnLst>
                              <p:par>
                                <p:cTn id="62" presetID="23" presetClass="entr" presetSubtype="16" fill="hold" grpId="14" nodeType="afterEffect">
                                  <p:stCondLst>
                                    <p:cond delay="2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dur="indefinite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3250"/>
                            </p:stCondLst>
                            <p:childTnLst>
                              <p:par>
                                <p:cTn id="67" presetID="23" presetClass="entr" presetSubtype="16" fill="hold" grpId="15" nodeType="afterEffect">
                                  <p:stCondLst>
                                    <p:cond delay="27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dur="indefinite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6250"/>
                            </p:stCondLst>
                            <p:childTnLst>
                              <p:par>
                                <p:cTn id="72" presetID="23" presetClass="entr" presetSubtype="16" fill="hold" grpId="16" nodeType="afterEffect">
                                  <p:stCondLst>
                                    <p:cond delay="27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indefinite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500"/>
                            </p:stCondLst>
                            <p:childTnLst>
                              <p:par>
                                <p:cTn id="77" presetID="23" presetClass="entr" presetSubtype="16" fill="hold" grpId="17" nodeType="afterEffect">
                                  <p:stCondLst>
                                    <p:cond delay="30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dur="indefinite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750"/>
                            </p:stCondLst>
                            <p:childTnLst>
                              <p:par>
                                <p:cTn id="82" presetID="2" presetClass="entr" presetSubtype="1" fill="hold" grpId="1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dur="indefinite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63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3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3388"/>
                            </p:stCondLst>
                            <p:childTnLst>
                              <p:par>
                                <p:cTn id="87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dur="indefinite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9" animBg="1" advAuto="0"/>
      <p:bldP spid="181" grpId="19" animBg="1" advAuto="0"/>
      <p:bldP spid="175" grpId="16" animBg="1" advAuto="0"/>
      <p:bldP spid="164" grpId="1" animBg="1" advAuto="0"/>
      <p:bldP spid="172" grpId="13" animBg="1" advAuto="0"/>
      <p:bldP spid="170" grpId="11" animBg="1" advAuto="0"/>
      <p:bldP spid="165" grpId="3" animBg="1" advAuto="0"/>
      <p:bldP spid="169" grpId="10" animBg="1" advAuto="0"/>
      <p:bldP spid="166" grpId="7" bldLvl="0" animBg="1" advAuto="0"/>
      <p:bldP spid="165" grpId="4" animBg="1" advAuto="0"/>
      <p:bldP spid="164" grpId="8" animBg="1" advAuto="0"/>
      <p:bldP spid="174" grpId="15" animBg="1" advAuto="0"/>
      <p:bldP spid="171" grpId="12" animBg="1" advAuto="0"/>
      <p:bldP spid="176" grpId="17" animBg="1" advAuto="0"/>
      <p:bldP spid="163" grpId="18" animBg="1" advAuto="0"/>
      <p:bldP spid="173" grpId="14" animBg="1" advAuto="0"/>
      <p:bldP spid="167" grpId="6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组合 19"/>
          <p:cNvGrpSpPr/>
          <p:nvPr/>
        </p:nvGrpSpPr>
        <p:grpSpPr>
          <a:xfrm>
            <a:off x="3893099" y="548807"/>
            <a:ext cx="4404217" cy="715645"/>
            <a:chOff x="0" y="0"/>
            <a:chExt cx="4404215" cy="715644"/>
          </a:xfrm>
        </p:grpSpPr>
        <p:grpSp>
          <p:nvGrpSpPr>
            <p:cNvPr id="840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838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839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841" name="Text Box 18"/>
            <p:cNvSpPr txBox="1"/>
            <p:nvPr/>
          </p:nvSpPr>
          <p:spPr>
            <a:xfrm>
              <a:off x="426720" y="71755"/>
              <a:ext cx="3502023" cy="643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/>
                <a:t>用户管理</a:t>
              </a:r>
              <a:r>
                <a:t>完成阶段</a:t>
              </a:r>
            </a:p>
          </p:txBody>
        </p:sp>
      </p:grpSp>
      <p:sp>
        <p:nvSpPr>
          <p:cNvPr id="844" name="直接连接符 163"/>
          <p:cNvSpPr/>
          <p:nvPr/>
        </p:nvSpPr>
        <p:spPr>
          <a:xfrm>
            <a:off x="1654157" y="1326597"/>
            <a:ext cx="1" cy="746300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45" name="直接连接符 164"/>
          <p:cNvSpPr/>
          <p:nvPr/>
        </p:nvSpPr>
        <p:spPr>
          <a:xfrm>
            <a:off x="1654157" y="2285339"/>
            <a:ext cx="1" cy="746299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46" name="直接连接符 165"/>
          <p:cNvSpPr/>
          <p:nvPr/>
        </p:nvSpPr>
        <p:spPr>
          <a:xfrm>
            <a:off x="1654157" y="3231210"/>
            <a:ext cx="1" cy="746299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47" name="直接连接符 166"/>
          <p:cNvSpPr/>
          <p:nvPr/>
        </p:nvSpPr>
        <p:spPr>
          <a:xfrm>
            <a:off x="1654157" y="4108474"/>
            <a:ext cx="1" cy="746299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48" name="矩形 47"/>
          <p:cNvSpPr txBox="1"/>
          <p:nvPr/>
        </p:nvSpPr>
        <p:spPr>
          <a:xfrm>
            <a:off x="1785905" y="1809538"/>
            <a:ext cx="3933810" cy="33591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点击</a:t>
            </a:r>
            <a:r>
              <a:rPr lang="zh-CN"/>
              <a:t>搜索图标可以实现</a:t>
            </a:r>
            <a:r>
              <a:rPr lang="zh-CN"/>
              <a:t>搜索</a:t>
            </a:r>
            <a:endParaRPr lang="zh-CN"/>
          </a:p>
        </p:txBody>
      </p:sp>
      <p:sp>
        <p:nvSpPr>
          <p:cNvPr id="849" name="文本框 48"/>
          <p:cNvSpPr txBox="1"/>
          <p:nvPr/>
        </p:nvSpPr>
        <p:spPr>
          <a:xfrm>
            <a:off x="1785903" y="1317070"/>
            <a:ext cx="2531735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阶段一</a:t>
            </a:r>
          </a:p>
        </p:txBody>
      </p:sp>
      <p:sp>
        <p:nvSpPr>
          <p:cNvPr id="850" name="直接连接符 169"/>
          <p:cNvSpPr/>
          <p:nvPr/>
        </p:nvSpPr>
        <p:spPr>
          <a:xfrm>
            <a:off x="1654157" y="4983291"/>
            <a:ext cx="1" cy="746299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51" name="直接连接符 170"/>
          <p:cNvSpPr/>
          <p:nvPr/>
        </p:nvSpPr>
        <p:spPr>
          <a:xfrm>
            <a:off x="1654157" y="5864226"/>
            <a:ext cx="1" cy="746299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/>
        </p:txBody>
      </p:sp>
      <p:sp>
        <p:nvSpPr>
          <p:cNvPr id="852" name="矩形 47"/>
          <p:cNvSpPr txBox="1"/>
          <p:nvPr/>
        </p:nvSpPr>
        <p:spPr>
          <a:xfrm>
            <a:off x="1769394" y="2564525"/>
            <a:ext cx="3349321" cy="5822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点击添加</a:t>
            </a:r>
            <a:r>
              <a:rPr lang="zh-CN"/>
              <a:t>添加用户出现</a:t>
            </a:r>
            <a:r>
              <a:rPr lang="zh-CN"/>
              <a:t>模态框可以实现</a:t>
            </a:r>
            <a:r>
              <a:rPr lang="zh-CN"/>
              <a:t>添加</a:t>
            </a:r>
            <a:endParaRPr lang="zh-CN"/>
          </a:p>
        </p:txBody>
      </p:sp>
      <p:sp>
        <p:nvSpPr>
          <p:cNvPr id="853" name="文本框 48"/>
          <p:cNvSpPr txBox="1"/>
          <p:nvPr/>
        </p:nvSpPr>
        <p:spPr>
          <a:xfrm>
            <a:off x="1785903" y="2278989"/>
            <a:ext cx="3069828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阶段二</a:t>
            </a:r>
          </a:p>
        </p:txBody>
      </p:sp>
      <p:sp>
        <p:nvSpPr>
          <p:cNvPr id="854" name="矩形 47"/>
          <p:cNvSpPr txBox="1"/>
          <p:nvPr/>
        </p:nvSpPr>
        <p:spPr>
          <a:xfrm>
            <a:off x="1769395" y="3473878"/>
            <a:ext cx="3445319" cy="5822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/>
              <a:t>使用</a:t>
            </a:r>
            <a:r>
              <a:rPr lang="en-US" altLang="zh-CN"/>
              <a:t>element-ui</a:t>
            </a:r>
            <a:r>
              <a:rPr lang="zh-CN" altLang="en-US"/>
              <a:t>的</a:t>
            </a:r>
            <a:r>
              <a:rPr lang="en-US" altLang="zh-CN"/>
              <a:t>Table</a:t>
            </a:r>
            <a:r>
              <a:rPr lang="zh-CN" altLang="en-US"/>
              <a:t>表格并展示</a:t>
            </a:r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855" name="文本框 48"/>
          <p:cNvSpPr txBox="1"/>
          <p:nvPr/>
        </p:nvSpPr>
        <p:spPr>
          <a:xfrm>
            <a:off x="1785903" y="3188340"/>
            <a:ext cx="2898101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阶段三</a:t>
            </a:r>
          </a:p>
        </p:txBody>
      </p:sp>
      <p:sp>
        <p:nvSpPr>
          <p:cNvPr id="856" name="矩形 47"/>
          <p:cNvSpPr txBox="1"/>
          <p:nvPr/>
        </p:nvSpPr>
        <p:spPr>
          <a:xfrm>
            <a:off x="1786539" y="5163719"/>
            <a:ext cx="3253323" cy="5822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点击编辑实现数据回填且编辑成功</a:t>
            </a:r>
            <a:br>
              <a:rPr lang="zh-CN"/>
            </a:br>
            <a:endParaRPr lang="zh-CN"/>
          </a:p>
        </p:txBody>
      </p:sp>
      <p:sp>
        <p:nvSpPr>
          <p:cNvPr id="857" name="文本框 48"/>
          <p:cNvSpPr txBox="1"/>
          <p:nvPr/>
        </p:nvSpPr>
        <p:spPr>
          <a:xfrm>
            <a:off x="1785902" y="4903899"/>
            <a:ext cx="2802104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阶段五</a:t>
            </a:r>
          </a:p>
        </p:txBody>
      </p:sp>
      <p:sp>
        <p:nvSpPr>
          <p:cNvPr id="858" name="矩形 47"/>
          <p:cNvSpPr txBox="1"/>
          <p:nvPr/>
        </p:nvSpPr>
        <p:spPr>
          <a:xfrm>
            <a:off x="1785904" y="4384800"/>
            <a:ext cx="3253323" cy="5822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/>
              <a:t>使用</a:t>
            </a:r>
            <a:r>
              <a:rPr lang="en-US" altLang="zh-CN"/>
              <a:t>element-ui</a:t>
            </a:r>
            <a:r>
              <a:rPr lang="zh-CN" altLang="en-US"/>
              <a:t>的分页组件并且完成</a:t>
            </a:r>
            <a:r>
              <a:rPr lang="zh-CN" altLang="en-US"/>
              <a:t>分页</a:t>
            </a:r>
            <a:endParaRPr lang="zh-CN" altLang="en-US"/>
          </a:p>
        </p:txBody>
      </p:sp>
      <p:sp>
        <p:nvSpPr>
          <p:cNvPr id="859" name="文本框 48"/>
          <p:cNvSpPr txBox="1"/>
          <p:nvPr/>
        </p:nvSpPr>
        <p:spPr>
          <a:xfrm>
            <a:off x="1785903" y="4084658"/>
            <a:ext cx="3069828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阶段四</a:t>
            </a:r>
          </a:p>
        </p:txBody>
      </p:sp>
      <p:sp>
        <p:nvSpPr>
          <p:cNvPr id="860" name="矩形 47"/>
          <p:cNvSpPr txBox="1"/>
          <p:nvPr/>
        </p:nvSpPr>
        <p:spPr>
          <a:xfrm>
            <a:off x="1841149" y="6165007"/>
            <a:ext cx="3253323" cy="58229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>
                <a:sym typeface="+mn-ea"/>
              </a:rPr>
              <a:t>点击删除出现提示，点击确定后可以实现删除功能</a:t>
            </a:r>
            <a:endParaRPr lang="zh-CN"/>
          </a:p>
        </p:txBody>
      </p:sp>
      <p:sp>
        <p:nvSpPr>
          <p:cNvPr id="861" name="文本框 48"/>
          <p:cNvSpPr txBox="1"/>
          <p:nvPr/>
        </p:nvSpPr>
        <p:spPr>
          <a:xfrm>
            <a:off x="1785903" y="5864228"/>
            <a:ext cx="2531735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阶段六</a:t>
            </a:r>
          </a:p>
        </p:txBody>
      </p:sp>
      <p:sp>
        <p:nvSpPr>
          <p:cNvPr id="902" name="文本框 2"/>
          <p:cNvSpPr txBox="1"/>
          <p:nvPr/>
        </p:nvSpPr>
        <p:spPr>
          <a:xfrm>
            <a:off x="250099" y="6610525"/>
            <a:ext cx="11940315" cy="1930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D9D9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sp>
        <p:nvSpPr>
          <p:cNvPr id="903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3705" y="1199515"/>
            <a:ext cx="4446270" cy="2045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5" y="4314825"/>
            <a:ext cx="3608705" cy="1414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5" y="5805170"/>
            <a:ext cx="2381250" cy="859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dur="indefinite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dur="indefinite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dur="indefinite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9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dur="indefinite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9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dur="indefinite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9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dur="indefinite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26" animBg="1" advAuto="0"/>
      <p:bldP spid="844" grpId="9" animBg="1" advAuto="0"/>
      <p:bldP spid="861" grpId="30" animBg="1" advAuto="0"/>
      <p:bldP spid="846" grpId="16" animBg="1" advAuto="0"/>
      <p:bldP spid="860" grpId="29" animBg="1" advAuto="0"/>
      <p:bldP spid="853" grpId="14" animBg="1" advAuto="0"/>
      <p:bldP spid="845" grpId="12" animBg="1" advAuto="0"/>
      <p:bldP spid="852" grpId="13" animBg="1" advAuto="0"/>
      <p:bldP spid="851" grpId="28" animBg="1" advAuto="0"/>
      <p:bldP spid="848" grpId="10" animBg="1" advAuto="0"/>
      <p:bldP spid="859" grpId="22" animBg="1" advAuto="0"/>
      <p:bldP spid="856" grpId="25" animBg="1" advAuto="0"/>
      <p:bldP spid="854" grpId="17" animBg="1" advAuto="0"/>
      <p:bldP spid="855" grpId="18" animBg="1" advAuto="0"/>
      <p:bldP spid="858" grpId="21" animBg="1" advAuto="0"/>
      <p:bldP spid="842" grpId="1" bldLvl="0" animBg="1" advAuto="0"/>
      <p:bldP spid="849" grpId="11" animBg="1" advAuto="0"/>
      <p:bldP spid="850" grpId="24" animBg="1" advAuto="0"/>
      <p:bldP spid="847" grpId="2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组合 19"/>
          <p:cNvGrpSpPr/>
          <p:nvPr/>
        </p:nvGrpSpPr>
        <p:grpSpPr>
          <a:xfrm>
            <a:off x="3893099" y="548807"/>
            <a:ext cx="4404217" cy="638810"/>
            <a:chOff x="0" y="0"/>
            <a:chExt cx="4404215" cy="638809"/>
          </a:xfrm>
        </p:grpSpPr>
        <p:grpSp>
          <p:nvGrpSpPr>
            <p:cNvPr id="907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905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906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908" name="Text Box 18"/>
            <p:cNvSpPr txBox="1"/>
            <p:nvPr/>
          </p:nvSpPr>
          <p:spPr>
            <a:xfrm>
              <a:off x="218440" y="56515"/>
              <a:ext cx="3990973" cy="582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/>
                <a:t>用户管理基本布局</a:t>
              </a:r>
              <a:endParaRPr lang="zh-CN"/>
            </a:p>
          </p:txBody>
        </p:sp>
      </p:grpSp>
      <p:sp>
        <p:nvSpPr>
          <p:cNvPr id="980" name="文本框 2"/>
          <p:cNvSpPr txBox="1"/>
          <p:nvPr/>
        </p:nvSpPr>
        <p:spPr>
          <a:xfrm>
            <a:off x="172980" y="6469848"/>
            <a:ext cx="11940315" cy="205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700">
                <a:solidFill>
                  <a:srgbClr val="D9D9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sp>
        <p:nvSpPr>
          <p:cNvPr id="981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48865"/>
            <a:ext cx="12089130" cy="2574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" grpId="1" bldLvl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组合 19"/>
          <p:cNvGrpSpPr/>
          <p:nvPr/>
        </p:nvGrpSpPr>
        <p:grpSpPr>
          <a:xfrm>
            <a:off x="3893099" y="548807"/>
            <a:ext cx="4404217" cy="638810"/>
            <a:chOff x="0" y="0"/>
            <a:chExt cx="4404215" cy="638809"/>
          </a:xfrm>
        </p:grpSpPr>
        <p:grpSp>
          <p:nvGrpSpPr>
            <p:cNvPr id="1130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1128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1129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1131" name="Text Box 18"/>
            <p:cNvSpPr txBox="1"/>
            <p:nvPr/>
          </p:nvSpPr>
          <p:spPr>
            <a:xfrm>
              <a:off x="227965" y="56515"/>
              <a:ext cx="3909058" cy="582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/>
                <a:t>列表</a:t>
              </a:r>
              <a:r>
                <a:t>完成项目展示</a:t>
              </a:r>
            </a:p>
          </p:txBody>
        </p:sp>
      </p:grpSp>
      <p:grpSp>
        <p:nvGrpSpPr>
          <p:cNvPr id="1135" name="Rounded Rectangle 33"/>
          <p:cNvGrpSpPr/>
          <p:nvPr/>
        </p:nvGrpSpPr>
        <p:grpSpPr>
          <a:xfrm>
            <a:off x="4079245" y="4147155"/>
            <a:ext cx="1728558" cy="435036"/>
            <a:chOff x="0" y="0"/>
            <a:chExt cx="1728556" cy="435035"/>
          </a:xfrm>
        </p:grpSpPr>
        <p:sp>
          <p:nvSpPr>
            <p:cNvPr id="1133" name="圆角矩形"/>
            <p:cNvSpPr/>
            <p:nvPr/>
          </p:nvSpPr>
          <p:spPr>
            <a:xfrm>
              <a:off x="0" y="0"/>
              <a:ext cx="1728556" cy="435035"/>
            </a:xfrm>
            <a:prstGeom prst="roundRect">
              <a:avLst>
                <a:gd name="adj" fmla="val 50000"/>
              </a:avLst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4" name="项目名称 02"/>
            <p:cNvSpPr txBox="1"/>
            <p:nvPr/>
          </p:nvSpPr>
          <p:spPr>
            <a:xfrm>
              <a:off x="63708" y="71468"/>
              <a:ext cx="1601139" cy="292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19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/>
                <a:t>角色列表</a:t>
              </a:r>
              <a:r>
                <a:t> </a:t>
              </a:r>
              <a:r>
                <a:t>02</a:t>
              </a:r>
            </a:p>
          </p:txBody>
        </p:sp>
      </p:grpSp>
      <p:grpSp>
        <p:nvGrpSpPr>
          <p:cNvPr id="1138" name="Rounded Rectangle 32"/>
          <p:cNvGrpSpPr/>
          <p:nvPr/>
        </p:nvGrpSpPr>
        <p:grpSpPr>
          <a:xfrm>
            <a:off x="1582703" y="4147155"/>
            <a:ext cx="1728557" cy="435036"/>
            <a:chOff x="0" y="0"/>
            <a:chExt cx="1728556" cy="435035"/>
          </a:xfrm>
        </p:grpSpPr>
        <p:sp>
          <p:nvSpPr>
            <p:cNvPr id="1136" name="圆角矩形"/>
            <p:cNvSpPr/>
            <p:nvPr/>
          </p:nvSpPr>
          <p:spPr>
            <a:xfrm>
              <a:off x="0" y="0"/>
              <a:ext cx="1728556" cy="435035"/>
            </a:xfrm>
            <a:prstGeom prst="roundRect">
              <a:avLst>
                <a:gd name="adj" fmla="val 50000"/>
              </a:avLst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7" name="项目名称 01"/>
            <p:cNvSpPr txBox="1"/>
            <p:nvPr/>
          </p:nvSpPr>
          <p:spPr>
            <a:xfrm>
              <a:off x="63708" y="71468"/>
              <a:ext cx="1601139" cy="292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19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/>
                <a:t>用户列表</a:t>
              </a:r>
              <a:r>
                <a:t> </a:t>
              </a:r>
              <a:r>
                <a:t>01</a:t>
              </a:r>
            </a:p>
          </p:txBody>
        </p:sp>
      </p:grpSp>
      <p:grpSp>
        <p:nvGrpSpPr>
          <p:cNvPr id="1141" name="Rounded Rectangle 34"/>
          <p:cNvGrpSpPr/>
          <p:nvPr/>
        </p:nvGrpSpPr>
        <p:grpSpPr>
          <a:xfrm>
            <a:off x="6671195" y="4147155"/>
            <a:ext cx="1728558" cy="435036"/>
            <a:chOff x="0" y="0"/>
            <a:chExt cx="1728556" cy="435035"/>
          </a:xfrm>
        </p:grpSpPr>
        <p:sp>
          <p:nvSpPr>
            <p:cNvPr id="1139" name="圆角矩形"/>
            <p:cNvSpPr/>
            <p:nvPr/>
          </p:nvSpPr>
          <p:spPr>
            <a:xfrm>
              <a:off x="0" y="0"/>
              <a:ext cx="1728556" cy="435035"/>
            </a:xfrm>
            <a:prstGeom prst="roundRect">
              <a:avLst>
                <a:gd name="adj" fmla="val 50000"/>
              </a:avLst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</a:p>
          </p:txBody>
        </p:sp>
        <p:sp>
          <p:nvSpPr>
            <p:cNvPr id="1140" name="项目名称 03"/>
            <p:cNvSpPr txBox="1"/>
            <p:nvPr/>
          </p:nvSpPr>
          <p:spPr>
            <a:xfrm>
              <a:off x="63708" y="71468"/>
              <a:ext cx="1601139" cy="292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19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/>
                <a:t>商品列表</a:t>
              </a:r>
              <a:r>
                <a:t> </a:t>
              </a:r>
              <a:r>
                <a:t>03</a:t>
              </a:r>
            </a:p>
          </p:txBody>
        </p:sp>
      </p:grpSp>
      <p:grpSp>
        <p:nvGrpSpPr>
          <p:cNvPr id="1144" name="Rounded Rectangle 35"/>
          <p:cNvGrpSpPr/>
          <p:nvPr/>
        </p:nvGrpSpPr>
        <p:grpSpPr>
          <a:xfrm>
            <a:off x="9089370" y="4147155"/>
            <a:ext cx="1903255" cy="435036"/>
            <a:chOff x="0" y="0"/>
            <a:chExt cx="1903254" cy="435035"/>
          </a:xfrm>
        </p:grpSpPr>
        <p:sp>
          <p:nvSpPr>
            <p:cNvPr id="1142" name="圆角矩形"/>
            <p:cNvSpPr/>
            <p:nvPr/>
          </p:nvSpPr>
          <p:spPr>
            <a:xfrm>
              <a:off x="0" y="0"/>
              <a:ext cx="1903254" cy="435035"/>
            </a:xfrm>
            <a:prstGeom prst="roundRect">
              <a:avLst>
                <a:gd name="adj" fmla="val 50000"/>
              </a:avLst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</a:p>
          </p:txBody>
        </p:sp>
        <p:sp>
          <p:nvSpPr>
            <p:cNvPr id="1143" name="项目名称 04"/>
            <p:cNvSpPr txBox="1"/>
            <p:nvPr/>
          </p:nvSpPr>
          <p:spPr>
            <a:xfrm>
              <a:off x="63709" y="71468"/>
              <a:ext cx="1775836" cy="292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19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  <a:r>
                <a:rPr lang="zh-CN"/>
                <a:t>订单列表</a:t>
              </a:r>
              <a:r>
                <a:t> </a:t>
              </a:r>
              <a:r>
                <a:t>04</a:t>
              </a:r>
            </a:p>
          </p:txBody>
        </p:sp>
      </p:grpSp>
      <p:pic>
        <p:nvPicPr>
          <p:cNvPr id="1149" name="图片 -2147482585" descr="图片 -21474825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195" y="2857818"/>
            <a:ext cx="1831976" cy="11436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50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345" y="2857182"/>
            <a:ext cx="1831976" cy="11436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51" name="图片 2" descr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9090" y="3003232"/>
            <a:ext cx="1831976" cy="11436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52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6990" y="2857182"/>
            <a:ext cx="1831976" cy="11436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54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20" y="2856230"/>
            <a:ext cx="1845310" cy="11372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90" y="2996565"/>
            <a:ext cx="1873885" cy="1144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646555" y="2852420"/>
            <a:ext cx="1967865" cy="113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990" y="2852420"/>
            <a:ext cx="1816735" cy="1141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2" grpId="1" bldLvl="0" animBg="1" advAuto="0"/>
      <p:bldP spid="1135" grpId="3" bldLvl="0" animBg="1" advAuto="0"/>
      <p:bldP spid="1138" grpId="2" bldLvl="0" animBg="1" advAuto="0"/>
      <p:bldP spid="1144" grpId="5" bldLvl="0" animBg="1" advAuto="0"/>
      <p:bldP spid="1141" grpId="4" bldLvl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矩形 23"/>
          <p:cNvSpPr/>
          <p:nvPr/>
        </p:nvSpPr>
        <p:spPr>
          <a:xfrm>
            <a:off x="-1" y="1797235"/>
            <a:ext cx="12190415" cy="3457185"/>
          </a:xfrm>
          <a:prstGeom prst="rect">
            <a:avLst/>
          </a:prstGeom>
          <a:solidFill>
            <a:srgbClr val="005696">
              <a:alpha val="78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8" name="TextBox 11"/>
          <p:cNvSpPr txBox="1"/>
          <p:nvPr/>
        </p:nvSpPr>
        <p:spPr>
          <a:xfrm>
            <a:off x="5135228" y="2277398"/>
            <a:ext cx="4401817" cy="1633217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/>
          <a:p>
            <a:pPr lvl="1" indent="0">
              <a:defRPr sz="19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</a:t>
            </a:r>
            <a:r>
              <a:rPr sz="3700"/>
              <a:t>第三部分</a:t>
            </a:r>
            <a:endParaRPr sz="3700"/>
          </a:p>
          <a:p>
            <a:pPr lvl="1" indent="0" algn="ctr">
              <a:defRPr sz="4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成果展示及问题</a:t>
            </a:r>
          </a:p>
        </p:txBody>
      </p:sp>
      <p:sp>
        <p:nvSpPr>
          <p:cNvPr id="1159" name="直接连接符 12"/>
          <p:cNvSpPr/>
          <p:nvPr/>
        </p:nvSpPr>
        <p:spPr>
          <a:xfrm flipV="1">
            <a:off x="4847230" y="2181365"/>
            <a:ext cx="1" cy="2566495"/>
          </a:xfrm>
          <a:prstGeom prst="line">
            <a:avLst/>
          </a:prstGeom>
          <a:ln w="12700">
            <a:solidFill>
              <a:srgbClr val="FFFFFF"/>
            </a:solidFill>
            <a:prstDash val="dash"/>
            <a:miter/>
          </a:ln>
        </p:spPr>
        <p:txBody>
          <a:bodyPr lIns="45719" rIns="45719"/>
          <a:lstStyle/>
          <a:p/>
        </p:txBody>
      </p:sp>
      <p:sp>
        <p:nvSpPr>
          <p:cNvPr id="1160" name="TextBox 13"/>
          <p:cNvSpPr txBox="1"/>
          <p:nvPr/>
        </p:nvSpPr>
        <p:spPr>
          <a:xfrm>
            <a:off x="2971605" y="4307304"/>
            <a:ext cx="1203639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1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PART 03</a:t>
            </a:r>
          </a:p>
        </p:txBody>
      </p:sp>
      <p:grpSp>
        <p:nvGrpSpPr>
          <p:cNvPr id="1165" name="组合 15"/>
          <p:cNvGrpSpPr/>
          <p:nvPr/>
        </p:nvGrpSpPr>
        <p:grpSpPr>
          <a:xfrm>
            <a:off x="2735270" y="2368083"/>
            <a:ext cx="1596027" cy="1596605"/>
            <a:chOff x="0" y="0"/>
            <a:chExt cx="1596026" cy="1596603"/>
          </a:xfrm>
        </p:grpSpPr>
        <p:grpSp>
          <p:nvGrpSpPr>
            <p:cNvPr id="1163" name="组合 16"/>
            <p:cNvGrpSpPr/>
            <p:nvPr/>
          </p:nvGrpSpPr>
          <p:grpSpPr>
            <a:xfrm>
              <a:off x="-1" y="0"/>
              <a:ext cx="1596027" cy="1596605"/>
              <a:chOff x="0" y="0"/>
              <a:chExt cx="1596026" cy="1596603"/>
            </a:xfrm>
          </p:grpSpPr>
          <p:sp>
            <p:nvSpPr>
              <p:cNvPr id="1161" name="同心圆 18"/>
              <p:cNvSpPr/>
              <p:nvPr/>
            </p:nvSpPr>
            <p:spPr>
              <a:xfrm>
                <a:off x="-1" y="0"/>
                <a:ext cx="1596028" cy="1596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7"/>
                      <a:pt x="10800" y="20547"/>
                    </a:cubicBezTo>
                    <a:cubicBezTo>
                      <a:pt x="16183" y="20547"/>
                      <a:pt x="20546" y="16183"/>
                      <a:pt x="20546" y="10800"/>
                    </a:cubicBezTo>
                    <a:cubicBezTo>
                      <a:pt x="20546" y="5417"/>
                      <a:pt x="16183" y="1053"/>
                      <a:pt x="10800" y="1053"/>
                    </a:cubicBezTo>
                    <a:cubicBezTo>
                      <a:pt x="5417" y="1053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162" name="椭圆 30"/>
              <p:cNvSpPr/>
              <p:nvPr/>
            </p:nvSpPr>
            <p:spPr>
              <a:xfrm>
                <a:off x="34833" y="34846"/>
                <a:ext cx="1526359" cy="152691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164" name="KSO_Shape"/>
            <p:cNvSpPr/>
            <p:nvPr/>
          </p:nvSpPr>
          <p:spPr>
            <a:xfrm>
              <a:off x="287994" y="320544"/>
              <a:ext cx="951768" cy="942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9" y="15888"/>
                  </a:moveTo>
                  <a:lnTo>
                    <a:pt x="7153" y="16485"/>
                  </a:lnTo>
                  <a:lnTo>
                    <a:pt x="7182" y="16511"/>
                  </a:lnTo>
                  <a:lnTo>
                    <a:pt x="7203" y="16547"/>
                  </a:lnTo>
                  <a:lnTo>
                    <a:pt x="7236" y="16593"/>
                  </a:lnTo>
                  <a:lnTo>
                    <a:pt x="7257" y="16640"/>
                  </a:lnTo>
                  <a:lnTo>
                    <a:pt x="7265" y="16669"/>
                  </a:lnTo>
                  <a:lnTo>
                    <a:pt x="7272" y="16698"/>
                  </a:lnTo>
                  <a:lnTo>
                    <a:pt x="7272" y="16755"/>
                  </a:lnTo>
                  <a:lnTo>
                    <a:pt x="7265" y="16784"/>
                  </a:lnTo>
                  <a:lnTo>
                    <a:pt x="7254" y="16813"/>
                  </a:lnTo>
                  <a:lnTo>
                    <a:pt x="7243" y="16827"/>
                  </a:lnTo>
                  <a:lnTo>
                    <a:pt x="7225" y="16845"/>
                  </a:lnTo>
                  <a:lnTo>
                    <a:pt x="7203" y="16852"/>
                  </a:lnTo>
                  <a:lnTo>
                    <a:pt x="7178" y="16856"/>
                  </a:lnTo>
                  <a:lnTo>
                    <a:pt x="7145" y="16860"/>
                  </a:lnTo>
                  <a:lnTo>
                    <a:pt x="7117" y="16856"/>
                  </a:lnTo>
                  <a:lnTo>
                    <a:pt x="7084" y="16852"/>
                  </a:lnTo>
                  <a:lnTo>
                    <a:pt x="7052" y="16842"/>
                  </a:lnTo>
                  <a:lnTo>
                    <a:pt x="7016" y="16827"/>
                  </a:lnTo>
                  <a:lnTo>
                    <a:pt x="6983" y="16813"/>
                  </a:lnTo>
                  <a:lnTo>
                    <a:pt x="6947" y="16795"/>
                  </a:lnTo>
                  <a:lnTo>
                    <a:pt x="6915" y="16773"/>
                  </a:lnTo>
                  <a:lnTo>
                    <a:pt x="6882" y="16748"/>
                  </a:lnTo>
                  <a:lnTo>
                    <a:pt x="6857" y="16723"/>
                  </a:lnTo>
                  <a:lnTo>
                    <a:pt x="6832" y="16691"/>
                  </a:lnTo>
                  <a:lnTo>
                    <a:pt x="6814" y="16662"/>
                  </a:lnTo>
                  <a:lnTo>
                    <a:pt x="6767" y="16579"/>
                  </a:lnTo>
                  <a:lnTo>
                    <a:pt x="6738" y="16518"/>
                  </a:lnTo>
                  <a:lnTo>
                    <a:pt x="6716" y="16471"/>
                  </a:lnTo>
                  <a:lnTo>
                    <a:pt x="6709" y="16432"/>
                  </a:lnTo>
                  <a:lnTo>
                    <a:pt x="6709" y="16392"/>
                  </a:lnTo>
                  <a:lnTo>
                    <a:pt x="6716" y="16352"/>
                  </a:lnTo>
                  <a:lnTo>
                    <a:pt x="6742" y="16237"/>
                  </a:lnTo>
                  <a:lnTo>
                    <a:pt x="6749" y="16201"/>
                  </a:lnTo>
                  <a:lnTo>
                    <a:pt x="6749" y="16183"/>
                  </a:lnTo>
                  <a:lnTo>
                    <a:pt x="6742" y="16173"/>
                  </a:lnTo>
                  <a:lnTo>
                    <a:pt x="6734" y="16169"/>
                  </a:lnTo>
                  <a:lnTo>
                    <a:pt x="6713" y="16169"/>
                  </a:lnTo>
                  <a:lnTo>
                    <a:pt x="6705" y="16165"/>
                  </a:lnTo>
                  <a:lnTo>
                    <a:pt x="6702" y="16162"/>
                  </a:lnTo>
                  <a:lnTo>
                    <a:pt x="6673" y="16090"/>
                  </a:lnTo>
                  <a:lnTo>
                    <a:pt x="6659" y="16054"/>
                  </a:lnTo>
                  <a:lnTo>
                    <a:pt x="6655" y="16036"/>
                  </a:lnTo>
                  <a:lnTo>
                    <a:pt x="6655" y="16021"/>
                  </a:lnTo>
                  <a:lnTo>
                    <a:pt x="6705" y="15985"/>
                  </a:lnTo>
                  <a:lnTo>
                    <a:pt x="6752" y="15957"/>
                  </a:lnTo>
                  <a:lnTo>
                    <a:pt x="6785" y="15935"/>
                  </a:lnTo>
                  <a:lnTo>
                    <a:pt x="6814" y="15924"/>
                  </a:lnTo>
                  <a:lnTo>
                    <a:pt x="6853" y="15906"/>
                  </a:lnTo>
                  <a:lnTo>
                    <a:pt x="6864" y="15906"/>
                  </a:lnTo>
                  <a:lnTo>
                    <a:pt x="6879" y="15888"/>
                  </a:lnTo>
                  <a:close/>
                  <a:moveTo>
                    <a:pt x="14044" y="15801"/>
                  </a:moveTo>
                  <a:lnTo>
                    <a:pt x="14238" y="15801"/>
                  </a:lnTo>
                  <a:lnTo>
                    <a:pt x="14331" y="15809"/>
                  </a:lnTo>
                  <a:lnTo>
                    <a:pt x="14375" y="15816"/>
                  </a:lnTo>
                  <a:lnTo>
                    <a:pt x="14410" y="15827"/>
                  </a:lnTo>
                  <a:lnTo>
                    <a:pt x="14446" y="15837"/>
                  </a:lnTo>
                  <a:lnTo>
                    <a:pt x="14475" y="15852"/>
                  </a:lnTo>
                  <a:lnTo>
                    <a:pt x="14504" y="15870"/>
                  </a:lnTo>
                  <a:lnTo>
                    <a:pt x="14522" y="15888"/>
                  </a:lnTo>
                  <a:lnTo>
                    <a:pt x="14536" y="15906"/>
                  </a:lnTo>
                  <a:lnTo>
                    <a:pt x="14543" y="15934"/>
                  </a:lnTo>
                  <a:lnTo>
                    <a:pt x="14543" y="15960"/>
                  </a:lnTo>
                  <a:lnTo>
                    <a:pt x="14536" y="15996"/>
                  </a:lnTo>
                  <a:lnTo>
                    <a:pt x="14522" y="16028"/>
                  </a:lnTo>
                  <a:lnTo>
                    <a:pt x="14497" y="16071"/>
                  </a:lnTo>
                  <a:lnTo>
                    <a:pt x="14461" y="16114"/>
                  </a:lnTo>
                  <a:lnTo>
                    <a:pt x="14418" y="16161"/>
                  </a:lnTo>
                  <a:lnTo>
                    <a:pt x="14357" y="16219"/>
                  </a:lnTo>
                  <a:lnTo>
                    <a:pt x="14242" y="16312"/>
                  </a:lnTo>
                  <a:lnTo>
                    <a:pt x="14188" y="16352"/>
                  </a:lnTo>
                  <a:lnTo>
                    <a:pt x="14127" y="16384"/>
                  </a:lnTo>
                  <a:lnTo>
                    <a:pt x="14069" y="16416"/>
                  </a:lnTo>
                  <a:lnTo>
                    <a:pt x="14008" y="16442"/>
                  </a:lnTo>
                  <a:lnTo>
                    <a:pt x="13950" y="16460"/>
                  </a:lnTo>
                  <a:lnTo>
                    <a:pt x="13893" y="16481"/>
                  </a:lnTo>
                  <a:lnTo>
                    <a:pt x="13832" y="16499"/>
                  </a:lnTo>
                  <a:lnTo>
                    <a:pt x="13717" y="16521"/>
                  </a:lnTo>
                  <a:lnTo>
                    <a:pt x="13598" y="16539"/>
                  </a:lnTo>
                  <a:lnTo>
                    <a:pt x="13480" y="16550"/>
                  </a:lnTo>
                  <a:lnTo>
                    <a:pt x="13426" y="16557"/>
                  </a:lnTo>
                  <a:lnTo>
                    <a:pt x="13401" y="16564"/>
                  </a:lnTo>
                  <a:lnTo>
                    <a:pt x="13390" y="16571"/>
                  </a:lnTo>
                  <a:lnTo>
                    <a:pt x="13383" y="16575"/>
                  </a:lnTo>
                  <a:lnTo>
                    <a:pt x="13379" y="16582"/>
                  </a:lnTo>
                  <a:lnTo>
                    <a:pt x="13379" y="16593"/>
                  </a:lnTo>
                  <a:lnTo>
                    <a:pt x="13383" y="16607"/>
                  </a:lnTo>
                  <a:lnTo>
                    <a:pt x="13390" y="16618"/>
                  </a:lnTo>
                  <a:lnTo>
                    <a:pt x="13390" y="16636"/>
                  </a:lnTo>
                  <a:lnTo>
                    <a:pt x="13379" y="16643"/>
                  </a:lnTo>
                  <a:lnTo>
                    <a:pt x="13293" y="16719"/>
                  </a:lnTo>
                  <a:lnTo>
                    <a:pt x="13239" y="16751"/>
                  </a:lnTo>
                  <a:lnTo>
                    <a:pt x="13221" y="16762"/>
                  </a:lnTo>
                  <a:lnTo>
                    <a:pt x="13203" y="16773"/>
                  </a:lnTo>
                  <a:lnTo>
                    <a:pt x="13124" y="16711"/>
                  </a:lnTo>
                  <a:lnTo>
                    <a:pt x="13063" y="16658"/>
                  </a:lnTo>
                  <a:lnTo>
                    <a:pt x="13013" y="16614"/>
                  </a:lnTo>
                  <a:lnTo>
                    <a:pt x="12984" y="16575"/>
                  </a:lnTo>
                  <a:lnTo>
                    <a:pt x="12962" y="16550"/>
                  </a:lnTo>
                  <a:lnTo>
                    <a:pt x="12948" y="16532"/>
                  </a:lnTo>
                  <a:lnTo>
                    <a:pt x="12941" y="16514"/>
                  </a:lnTo>
                  <a:lnTo>
                    <a:pt x="12908" y="16499"/>
                  </a:lnTo>
                  <a:lnTo>
                    <a:pt x="13667" y="15837"/>
                  </a:lnTo>
                  <a:lnTo>
                    <a:pt x="13721" y="15830"/>
                  </a:lnTo>
                  <a:lnTo>
                    <a:pt x="13857" y="15816"/>
                  </a:lnTo>
                  <a:lnTo>
                    <a:pt x="13947" y="15809"/>
                  </a:lnTo>
                  <a:lnTo>
                    <a:pt x="14044" y="15801"/>
                  </a:lnTo>
                  <a:close/>
                  <a:moveTo>
                    <a:pt x="5321" y="14018"/>
                  </a:moveTo>
                  <a:lnTo>
                    <a:pt x="6275" y="14018"/>
                  </a:lnTo>
                  <a:lnTo>
                    <a:pt x="6275" y="14226"/>
                  </a:lnTo>
                  <a:lnTo>
                    <a:pt x="6278" y="14230"/>
                  </a:lnTo>
                  <a:lnTo>
                    <a:pt x="6296" y="14248"/>
                  </a:lnTo>
                  <a:lnTo>
                    <a:pt x="6311" y="14252"/>
                  </a:lnTo>
                  <a:lnTo>
                    <a:pt x="6329" y="14259"/>
                  </a:lnTo>
                  <a:lnTo>
                    <a:pt x="6361" y="14263"/>
                  </a:lnTo>
                  <a:lnTo>
                    <a:pt x="6426" y="14263"/>
                  </a:lnTo>
                  <a:lnTo>
                    <a:pt x="6454" y="14259"/>
                  </a:lnTo>
                  <a:lnTo>
                    <a:pt x="6476" y="14252"/>
                  </a:lnTo>
                  <a:lnTo>
                    <a:pt x="6490" y="14248"/>
                  </a:lnTo>
                  <a:lnTo>
                    <a:pt x="6508" y="14230"/>
                  </a:lnTo>
                  <a:lnTo>
                    <a:pt x="6512" y="14226"/>
                  </a:lnTo>
                  <a:lnTo>
                    <a:pt x="6512" y="14018"/>
                  </a:lnTo>
                  <a:lnTo>
                    <a:pt x="7415" y="14018"/>
                  </a:lnTo>
                  <a:lnTo>
                    <a:pt x="7415" y="15014"/>
                  </a:lnTo>
                  <a:lnTo>
                    <a:pt x="7412" y="15057"/>
                  </a:lnTo>
                  <a:lnTo>
                    <a:pt x="7401" y="15094"/>
                  </a:lnTo>
                  <a:lnTo>
                    <a:pt x="7379" y="15130"/>
                  </a:lnTo>
                  <a:lnTo>
                    <a:pt x="7358" y="15159"/>
                  </a:lnTo>
                  <a:lnTo>
                    <a:pt x="7325" y="15189"/>
                  </a:lnTo>
                  <a:lnTo>
                    <a:pt x="7289" y="15207"/>
                  </a:lnTo>
                  <a:lnTo>
                    <a:pt x="7250" y="15218"/>
                  </a:lnTo>
                  <a:lnTo>
                    <a:pt x="7206" y="15221"/>
                  </a:lnTo>
                  <a:lnTo>
                    <a:pt x="5530" y="15221"/>
                  </a:lnTo>
                  <a:lnTo>
                    <a:pt x="5487" y="15218"/>
                  </a:lnTo>
                  <a:lnTo>
                    <a:pt x="5447" y="15207"/>
                  </a:lnTo>
                  <a:lnTo>
                    <a:pt x="5411" y="15189"/>
                  </a:lnTo>
                  <a:lnTo>
                    <a:pt x="5382" y="15159"/>
                  </a:lnTo>
                  <a:lnTo>
                    <a:pt x="5353" y="15130"/>
                  </a:lnTo>
                  <a:lnTo>
                    <a:pt x="5336" y="15094"/>
                  </a:lnTo>
                  <a:lnTo>
                    <a:pt x="5325" y="15057"/>
                  </a:lnTo>
                  <a:lnTo>
                    <a:pt x="5321" y="15014"/>
                  </a:lnTo>
                  <a:lnTo>
                    <a:pt x="5321" y="14018"/>
                  </a:lnTo>
                  <a:close/>
                  <a:moveTo>
                    <a:pt x="5530" y="13482"/>
                  </a:moveTo>
                  <a:lnTo>
                    <a:pt x="7206" y="13482"/>
                  </a:lnTo>
                  <a:lnTo>
                    <a:pt x="7250" y="13485"/>
                  </a:lnTo>
                  <a:lnTo>
                    <a:pt x="7289" y="13496"/>
                  </a:lnTo>
                  <a:lnTo>
                    <a:pt x="7325" y="13518"/>
                  </a:lnTo>
                  <a:lnTo>
                    <a:pt x="7358" y="13543"/>
                  </a:lnTo>
                  <a:lnTo>
                    <a:pt x="7379" y="13575"/>
                  </a:lnTo>
                  <a:lnTo>
                    <a:pt x="7401" y="13608"/>
                  </a:lnTo>
                  <a:lnTo>
                    <a:pt x="7412" y="13647"/>
                  </a:lnTo>
                  <a:lnTo>
                    <a:pt x="7415" y="13687"/>
                  </a:lnTo>
                  <a:lnTo>
                    <a:pt x="7415" y="13931"/>
                  </a:lnTo>
                  <a:lnTo>
                    <a:pt x="5321" y="13931"/>
                  </a:lnTo>
                  <a:lnTo>
                    <a:pt x="5321" y="13687"/>
                  </a:lnTo>
                  <a:lnTo>
                    <a:pt x="5325" y="13647"/>
                  </a:lnTo>
                  <a:lnTo>
                    <a:pt x="5336" y="13608"/>
                  </a:lnTo>
                  <a:lnTo>
                    <a:pt x="5353" y="13575"/>
                  </a:lnTo>
                  <a:lnTo>
                    <a:pt x="5382" y="13543"/>
                  </a:lnTo>
                  <a:lnTo>
                    <a:pt x="5411" y="13518"/>
                  </a:lnTo>
                  <a:lnTo>
                    <a:pt x="5447" y="13496"/>
                  </a:lnTo>
                  <a:lnTo>
                    <a:pt x="5487" y="13485"/>
                  </a:lnTo>
                  <a:lnTo>
                    <a:pt x="5530" y="13482"/>
                  </a:lnTo>
                  <a:close/>
                  <a:moveTo>
                    <a:pt x="6554" y="12612"/>
                  </a:moveTo>
                  <a:lnTo>
                    <a:pt x="6600" y="12616"/>
                  </a:lnTo>
                  <a:lnTo>
                    <a:pt x="6614" y="12616"/>
                  </a:lnTo>
                  <a:lnTo>
                    <a:pt x="6635" y="12623"/>
                  </a:lnTo>
                  <a:lnTo>
                    <a:pt x="6664" y="12641"/>
                  </a:lnTo>
                  <a:lnTo>
                    <a:pt x="6688" y="12659"/>
                  </a:lnTo>
                  <a:lnTo>
                    <a:pt x="6717" y="12689"/>
                  </a:lnTo>
                  <a:lnTo>
                    <a:pt x="6745" y="12721"/>
                  </a:lnTo>
                  <a:lnTo>
                    <a:pt x="6773" y="12761"/>
                  </a:lnTo>
                  <a:lnTo>
                    <a:pt x="6829" y="12849"/>
                  </a:lnTo>
                  <a:lnTo>
                    <a:pt x="6879" y="12947"/>
                  </a:lnTo>
                  <a:lnTo>
                    <a:pt x="6921" y="13038"/>
                  </a:lnTo>
                  <a:lnTo>
                    <a:pt x="6949" y="13126"/>
                  </a:lnTo>
                  <a:lnTo>
                    <a:pt x="6963" y="13166"/>
                  </a:lnTo>
                  <a:lnTo>
                    <a:pt x="6971" y="13202"/>
                  </a:lnTo>
                  <a:lnTo>
                    <a:pt x="6971" y="13242"/>
                  </a:lnTo>
                  <a:lnTo>
                    <a:pt x="6963" y="13253"/>
                  </a:lnTo>
                  <a:lnTo>
                    <a:pt x="6949" y="13261"/>
                  </a:lnTo>
                  <a:lnTo>
                    <a:pt x="6939" y="13261"/>
                  </a:lnTo>
                  <a:lnTo>
                    <a:pt x="6925" y="13250"/>
                  </a:lnTo>
                  <a:lnTo>
                    <a:pt x="6911" y="13239"/>
                  </a:lnTo>
                  <a:lnTo>
                    <a:pt x="6889" y="13228"/>
                  </a:lnTo>
                  <a:lnTo>
                    <a:pt x="6858" y="13188"/>
                  </a:lnTo>
                  <a:lnTo>
                    <a:pt x="6826" y="13148"/>
                  </a:lnTo>
                  <a:lnTo>
                    <a:pt x="6798" y="13089"/>
                  </a:lnTo>
                  <a:lnTo>
                    <a:pt x="6798" y="13071"/>
                  </a:lnTo>
                  <a:lnTo>
                    <a:pt x="6794" y="13046"/>
                  </a:lnTo>
                  <a:lnTo>
                    <a:pt x="6784" y="13027"/>
                  </a:lnTo>
                  <a:lnTo>
                    <a:pt x="6766" y="13017"/>
                  </a:lnTo>
                  <a:lnTo>
                    <a:pt x="6748" y="13013"/>
                  </a:lnTo>
                  <a:lnTo>
                    <a:pt x="6734" y="13020"/>
                  </a:lnTo>
                  <a:lnTo>
                    <a:pt x="6727" y="13027"/>
                  </a:lnTo>
                  <a:lnTo>
                    <a:pt x="6717" y="13035"/>
                  </a:lnTo>
                  <a:lnTo>
                    <a:pt x="6709" y="13046"/>
                  </a:lnTo>
                  <a:lnTo>
                    <a:pt x="6706" y="13060"/>
                  </a:lnTo>
                  <a:lnTo>
                    <a:pt x="6702" y="13082"/>
                  </a:lnTo>
                  <a:lnTo>
                    <a:pt x="6702" y="13100"/>
                  </a:lnTo>
                  <a:lnTo>
                    <a:pt x="6699" y="13144"/>
                  </a:lnTo>
                  <a:lnTo>
                    <a:pt x="6692" y="13181"/>
                  </a:lnTo>
                  <a:lnTo>
                    <a:pt x="6685" y="13199"/>
                  </a:lnTo>
                  <a:lnTo>
                    <a:pt x="6678" y="13213"/>
                  </a:lnTo>
                  <a:lnTo>
                    <a:pt x="6667" y="13224"/>
                  </a:lnTo>
                  <a:lnTo>
                    <a:pt x="6649" y="13235"/>
                  </a:lnTo>
                  <a:lnTo>
                    <a:pt x="6635" y="13246"/>
                  </a:lnTo>
                  <a:lnTo>
                    <a:pt x="6621" y="13261"/>
                  </a:lnTo>
                  <a:lnTo>
                    <a:pt x="6600" y="13268"/>
                  </a:lnTo>
                  <a:lnTo>
                    <a:pt x="6575" y="13272"/>
                  </a:lnTo>
                  <a:lnTo>
                    <a:pt x="6522" y="13279"/>
                  </a:lnTo>
                  <a:lnTo>
                    <a:pt x="6463" y="13279"/>
                  </a:lnTo>
                  <a:lnTo>
                    <a:pt x="6434" y="13275"/>
                  </a:lnTo>
                  <a:lnTo>
                    <a:pt x="6406" y="13268"/>
                  </a:lnTo>
                  <a:lnTo>
                    <a:pt x="6385" y="13261"/>
                  </a:lnTo>
                  <a:lnTo>
                    <a:pt x="6360" y="13246"/>
                  </a:lnTo>
                  <a:lnTo>
                    <a:pt x="6336" y="13232"/>
                  </a:lnTo>
                  <a:lnTo>
                    <a:pt x="6318" y="13217"/>
                  </a:lnTo>
                  <a:lnTo>
                    <a:pt x="6279" y="13177"/>
                  </a:lnTo>
                  <a:lnTo>
                    <a:pt x="6247" y="13133"/>
                  </a:lnTo>
                  <a:lnTo>
                    <a:pt x="6216" y="13082"/>
                  </a:lnTo>
                  <a:lnTo>
                    <a:pt x="6191" y="13031"/>
                  </a:lnTo>
                  <a:lnTo>
                    <a:pt x="6166" y="12976"/>
                  </a:lnTo>
                  <a:lnTo>
                    <a:pt x="6149" y="12922"/>
                  </a:lnTo>
                  <a:lnTo>
                    <a:pt x="6134" y="12867"/>
                  </a:lnTo>
                  <a:lnTo>
                    <a:pt x="6110" y="12776"/>
                  </a:lnTo>
                  <a:lnTo>
                    <a:pt x="6099" y="12714"/>
                  </a:lnTo>
                  <a:lnTo>
                    <a:pt x="6096" y="12685"/>
                  </a:lnTo>
                  <a:lnTo>
                    <a:pt x="6096" y="12681"/>
                  </a:lnTo>
                  <a:lnTo>
                    <a:pt x="6099" y="12678"/>
                  </a:lnTo>
                  <a:lnTo>
                    <a:pt x="6110" y="12674"/>
                  </a:lnTo>
                  <a:lnTo>
                    <a:pt x="6138" y="12667"/>
                  </a:lnTo>
                  <a:lnTo>
                    <a:pt x="6173" y="12656"/>
                  </a:lnTo>
                  <a:lnTo>
                    <a:pt x="6230" y="12645"/>
                  </a:lnTo>
                  <a:lnTo>
                    <a:pt x="6314" y="12630"/>
                  </a:lnTo>
                  <a:lnTo>
                    <a:pt x="6463" y="12616"/>
                  </a:lnTo>
                  <a:lnTo>
                    <a:pt x="6554" y="12612"/>
                  </a:lnTo>
                  <a:close/>
                  <a:moveTo>
                    <a:pt x="12952" y="11394"/>
                  </a:moveTo>
                  <a:lnTo>
                    <a:pt x="13002" y="11394"/>
                  </a:lnTo>
                  <a:lnTo>
                    <a:pt x="13049" y="11398"/>
                  </a:lnTo>
                  <a:lnTo>
                    <a:pt x="13088" y="11405"/>
                  </a:lnTo>
                  <a:lnTo>
                    <a:pt x="13113" y="11413"/>
                  </a:lnTo>
                  <a:lnTo>
                    <a:pt x="13131" y="11424"/>
                  </a:lnTo>
                  <a:lnTo>
                    <a:pt x="13138" y="11435"/>
                  </a:lnTo>
                  <a:lnTo>
                    <a:pt x="13138" y="11449"/>
                  </a:lnTo>
                  <a:lnTo>
                    <a:pt x="13131" y="11464"/>
                  </a:lnTo>
                  <a:lnTo>
                    <a:pt x="13120" y="11478"/>
                  </a:lnTo>
                  <a:lnTo>
                    <a:pt x="13102" y="11493"/>
                  </a:lnTo>
                  <a:lnTo>
                    <a:pt x="13077" y="11508"/>
                  </a:lnTo>
                  <a:lnTo>
                    <a:pt x="13027" y="11533"/>
                  </a:lnTo>
                  <a:lnTo>
                    <a:pt x="12970" y="11552"/>
                  </a:lnTo>
                  <a:lnTo>
                    <a:pt x="12941" y="11555"/>
                  </a:lnTo>
                  <a:lnTo>
                    <a:pt x="12916" y="11559"/>
                  </a:lnTo>
                  <a:lnTo>
                    <a:pt x="12895" y="11559"/>
                  </a:lnTo>
                  <a:lnTo>
                    <a:pt x="12877" y="11555"/>
                  </a:lnTo>
                  <a:lnTo>
                    <a:pt x="12863" y="11552"/>
                  </a:lnTo>
                  <a:lnTo>
                    <a:pt x="12852" y="11548"/>
                  </a:lnTo>
                  <a:lnTo>
                    <a:pt x="12834" y="11548"/>
                  </a:lnTo>
                  <a:lnTo>
                    <a:pt x="12823" y="11552"/>
                  </a:lnTo>
                  <a:lnTo>
                    <a:pt x="12816" y="11559"/>
                  </a:lnTo>
                  <a:lnTo>
                    <a:pt x="12806" y="11566"/>
                  </a:lnTo>
                  <a:lnTo>
                    <a:pt x="12802" y="11573"/>
                  </a:lnTo>
                  <a:lnTo>
                    <a:pt x="12795" y="11595"/>
                  </a:lnTo>
                  <a:lnTo>
                    <a:pt x="12798" y="11606"/>
                  </a:lnTo>
                  <a:lnTo>
                    <a:pt x="12798" y="11617"/>
                  </a:lnTo>
                  <a:lnTo>
                    <a:pt x="12806" y="11628"/>
                  </a:lnTo>
                  <a:lnTo>
                    <a:pt x="12816" y="11643"/>
                  </a:lnTo>
                  <a:lnTo>
                    <a:pt x="12827" y="11654"/>
                  </a:lnTo>
                  <a:lnTo>
                    <a:pt x="12848" y="11665"/>
                  </a:lnTo>
                  <a:lnTo>
                    <a:pt x="12866" y="11676"/>
                  </a:lnTo>
                  <a:lnTo>
                    <a:pt x="12909" y="11694"/>
                  </a:lnTo>
                  <a:lnTo>
                    <a:pt x="12927" y="11709"/>
                  </a:lnTo>
                  <a:lnTo>
                    <a:pt x="12941" y="11723"/>
                  </a:lnTo>
                  <a:lnTo>
                    <a:pt x="12952" y="11734"/>
                  </a:lnTo>
                  <a:lnTo>
                    <a:pt x="12966" y="11753"/>
                  </a:lnTo>
                  <a:lnTo>
                    <a:pt x="12977" y="11771"/>
                  </a:lnTo>
                  <a:lnTo>
                    <a:pt x="12981" y="11793"/>
                  </a:lnTo>
                  <a:lnTo>
                    <a:pt x="12988" y="11811"/>
                  </a:lnTo>
                  <a:lnTo>
                    <a:pt x="12988" y="11862"/>
                  </a:lnTo>
                  <a:lnTo>
                    <a:pt x="12984" y="11895"/>
                  </a:lnTo>
                  <a:lnTo>
                    <a:pt x="12977" y="11921"/>
                  </a:lnTo>
                  <a:lnTo>
                    <a:pt x="12966" y="11957"/>
                  </a:lnTo>
                  <a:lnTo>
                    <a:pt x="12934" y="12030"/>
                  </a:lnTo>
                  <a:lnTo>
                    <a:pt x="12920" y="12060"/>
                  </a:lnTo>
                  <a:lnTo>
                    <a:pt x="12902" y="12089"/>
                  </a:lnTo>
                  <a:lnTo>
                    <a:pt x="12881" y="12114"/>
                  </a:lnTo>
                  <a:lnTo>
                    <a:pt x="12859" y="12133"/>
                  </a:lnTo>
                  <a:lnTo>
                    <a:pt x="12834" y="12158"/>
                  </a:lnTo>
                  <a:lnTo>
                    <a:pt x="12809" y="12173"/>
                  </a:lnTo>
                  <a:lnTo>
                    <a:pt x="12781" y="12188"/>
                  </a:lnTo>
                  <a:lnTo>
                    <a:pt x="12752" y="12206"/>
                  </a:lnTo>
                  <a:lnTo>
                    <a:pt x="12691" y="12224"/>
                  </a:lnTo>
                  <a:lnTo>
                    <a:pt x="12627" y="12239"/>
                  </a:lnTo>
                  <a:lnTo>
                    <a:pt x="12563" y="12246"/>
                  </a:lnTo>
                  <a:lnTo>
                    <a:pt x="12498" y="12250"/>
                  </a:lnTo>
                  <a:lnTo>
                    <a:pt x="12434" y="12250"/>
                  </a:lnTo>
                  <a:lnTo>
                    <a:pt x="12373" y="12246"/>
                  </a:lnTo>
                  <a:lnTo>
                    <a:pt x="12270" y="12231"/>
                  </a:lnTo>
                  <a:lnTo>
                    <a:pt x="12198" y="12220"/>
                  </a:lnTo>
                  <a:lnTo>
                    <a:pt x="12173" y="12213"/>
                  </a:lnTo>
                  <a:lnTo>
                    <a:pt x="12173" y="12217"/>
                  </a:lnTo>
                  <a:lnTo>
                    <a:pt x="12170" y="12213"/>
                  </a:lnTo>
                  <a:lnTo>
                    <a:pt x="12163" y="12209"/>
                  </a:lnTo>
                  <a:lnTo>
                    <a:pt x="12163" y="12188"/>
                  </a:lnTo>
                  <a:lnTo>
                    <a:pt x="12170" y="12162"/>
                  </a:lnTo>
                  <a:lnTo>
                    <a:pt x="12177" y="12111"/>
                  </a:lnTo>
                  <a:lnTo>
                    <a:pt x="12191" y="12041"/>
                  </a:lnTo>
                  <a:lnTo>
                    <a:pt x="12213" y="11939"/>
                  </a:lnTo>
                  <a:lnTo>
                    <a:pt x="12245" y="11840"/>
                  </a:lnTo>
                  <a:lnTo>
                    <a:pt x="12266" y="11756"/>
                  </a:lnTo>
                  <a:lnTo>
                    <a:pt x="12302" y="11650"/>
                  </a:lnTo>
                  <a:lnTo>
                    <a:pt x="12323" y="11599"/>
                  </a:lnTo>
                  <a:lnTo>
                    <a:pt x="12330" y="11584"/>
                  </a:lnTo>
                  <a:lnTo>
                    <a:pt x="12348" y="11559"/>
                  </a:lnTo>
                  <a:lnTo>
                    <a:pt x="12377" y="11533"/>
                  </a:lnTo>
                  <a:lnTo>
                    <a:pt x="12409" y="11508"/>
                  </a:lnTo>
                  <a:lnTo>
                    <a:pt x="12452" y="11489"/>
                  </a:lnTo>
                  <a:lnTo>
                    <a:pt x="12502" y="11471"/>
                  </a:lnTo>
                  <a:lnTo>
                    <a:pt x="12552" y="11449"/>
                  </a:lnTo>
                  <a:lnTo>
                    <a:pt x="12609" y="11438"/>
                  </a:lnTo>
                  <a:lnTo>
                    <a:pt x="12666" y="11424"/>
                  </a:lnTo>
                  <a:lnTo>
                    <a:pt x="12788" y="11405"/>
                  </a:lnTo>
                  <a:lnTo>
                    <a:pt x="12902" y="11398"/>
                  </a:lnTo>
                  <a:lnTo>
                    <a:pt x="12952" y="11394"/>
                  </a:lnTo>
                  <a:close/>
                  <a:moveTo>
                    <a:pt x="10441" y="8814"/>
                  </a:moveTo>
                  <a:lnTo>
                    <a:pt x="10495" y="8818"/>
                  </a:lnTo>
                  <a:lnTo>
                    <a:pt x="10545" y="8828"/>
                  </a:lnTo>
                  <a:lnTo>
                    <a:pt x="10596" y="8847"/>
                  </a:lnTo>
                  <a:lnTo>
                    <a:pt x="10642" y="8876"/>
                  </a:lnTo>
                  <a:lnTo>
                    <a:pt x="10685" y="8908"/>
                  </a:lnTo>
                  <a:lnTo>
                    <a:pt x="10728" y="8952"/>
                  </a:lnTo>
                  <a:lnTo>
                    <a:pt x="10771" y="8999"/>
                  </a:lnTo>
                  <a:lnTo>
                    <a:pt x="10807" y="9053"/>
                  </a:lnTo>
                  <a:lnTo>
                    <a:pt x="10843" y="9115"/>
                  </a:lnTo>
                  <a:lnTo>
                    <a:pt x="10879" y="9180"/>
                  </a:lnTo>
                  <a:lnTo>
                    <a:pt x="10911" y="9249"/>
                  </a:lnTo>
                  <a:lnTo>
                    <a:pt x="10947" y="9325"/>
                  </a:lnTo>
                  <a:lnTo>
                    <a:pt x="10972" y="9404"/>
                  </a:lnTo>
                  <a:lnTo>
                    <a:pt x="11001" y="9488"/>
                  </a:lnTo>
                  <a:lnTo>
                    <a:pt x="11029" y="9575"/>
                  </a:lnTo>
                  <a:lnTo>
                    <a:pt x="11076" y="9756"/>
                  </a:lnTo>
                  <a:lnTo>
                    <a:pt x="11116" y="9948"/>
                  </a:lnTo>
                  <a:lnTo>
                    <a:pt x="11155" y="10147"/>
                  </a:lnTo>
                  <a:lnTo>
                    <a:pt x="11184" y="10353"/>
                  </a:lnTo>
                  <a:lnTo>
                    <a:pt x="11212" y="10553"/>
                  </a:lnTo>
                  <a:lnTo>
                    <a:pt x="11230" y="10756"/>
                  </a:lnTo>
                  <a:lnTo>
                    <a:pt x="11252" y="10948"/>
                  </a:lnTo>
                  <a:lnTo>
                    <a:pt x="11266" y="11136"/>
                  </a:lnTo>
                  <a:lnTo>
                    <a:pt x="11259" y="10835"/>
                  </a:lnTo>
                  <a:lnTo>
                    <a:pt x="12127" y="11364"/>
                  </a:lnTo>
                  <a:lnTo>
                    <a:pt x="11955" y="12241"/>
                  </a:lnTo>
                  <a:lnTo>
                    <a:pt x="11284" y="11958"/>
                  </a:lnTo>
                  <a:lnTo>
                    <a:pt x="11252" y="11734"/>
                  </a:lnTo>
                  <a:lnTo>
                    <a:pt x="11198" y="11342"/>
                  </a:lnTo>
                  <a:lnTo>
                    <a:pt x="11123" y="12545"/>
                  </a:lnTo>
                  <a:lnTo>
                    <a:pt x="11119" y="12599"/>
                  </a:lnTo>
                  <a:lnTo>
                    <a:pt x="11116" y="12657"/>
                  </a:lnTo>
                  <a:lnTo>
                    <a:pt x="11119" y="12715"/>
                  </a:lnTo>
                  <a:lnTo>
                    <a:pt x="11133" y="12784"/>
                  </a:lnTo>
                  <a:lnTo>
                    <a:pt x="11151" y="12857"/>
                  </a:lnTo>
                  <a:lnTo>
                    <a:pt x="11176" y="12944"/>
                  </a:lnTo>
                  <a:lnTo>
                    <a:pt x="11220" y="13041"/>
                  </a:lnTo>
                  <a:lnTo>
                    <a:pt x="11273" y="13154"/>
                  </a:lnTo>
                  <a:lnTo>
                    <a:pt x="11123" y="13154"/>
                  </a:lnTo>
                  <a:lnTo>
                    <a:pt x="11223" y="13208"/>
                  </a:lnTo>
                  <a:lnTo>
                    <a:pt x="11349" y="13270"/>
                  </a:lnTo>
                  <a:lnTo>
                    <a:pt x="11628" y="13400"/>
                  </a:lnTo>
                  <a:lnTo>
                    <a:pt x="11865" y="13509"/>
                  </a:lnTo>
                  <a:lnTo>
                    <a:pt x="11962" y="13548"/>
                  </a:lnTo>
                  <a:lnTo>
                    <a:pt x="13568" y="15711"/>
                  </a:lnTo>
                  <a:lnTo>
                    <a:pt x="12665" y="16425"/>
                  </a:lnTo>
                  <a:lnTo>
                    <a:pt x="10936" y="14396"/>
                  </a:lnTo>
                  <a:lnTo>
                    <a:pt x="9760" y="14262"/>
                  </a:lnTo>
                  <a:lnTo>
                    <a:pt x="9760" y="14313"/>
                  </a:lnTo>
                  <a:lnTo>
                    <a:pt x="9753" y="14389"/>
                  </a:lnTo>
                  <a:lnTo>
                    <a:pt x="9735" y="14498"/>
                  </a:lnTo>
                  <a:lnTo>
                    <a:pt x="9706" y="14621"/>
                  </a:lnTo>
                  <a:lnTo>
                    <a:pt x="9635" y="14914"/>
                  </a:lnTo>
                  <a:lnTo>
                    <a:pt x="9549" y="15244"/>
                  </a:lnTo>
                  <a:lnTo>
                    <a:pt x="9459" y="15559"/>
                  </a:lnTo>
                  <a:lnTo>
                    <a:pt x="9384" y="15831"/>
                  </a:lnTo>
                  <a:lnTo>
                    <a:pt x="9308" y="16095"/>
                  </a:lnTo>
                  <a:lnTo>
                    <a:pt x="7250" y="16305"/>
                  </a:lnTo>
                  <a:lnTo>
                    <a:pt x="6963" y="15809"/>
                  </a:lnTo>
                  <a:lnTo>
                    <a:pt x="8168" y="15581"/>
                  </a:lnTo>
                  <a:lnTo>
                    <a:pt x="8165" y="13603"/>
                  </a:lnTo>
                  <a:lnTo>
                    <a:pt x="7878" y="13538"/>
                  </a:lnTo>
                  <a:lnTo>
                    <a:pt x="7860" y="13440"/>
                  </a:lnTo>
                  <a:lnTo>
                    <a:pt x="7842" y="13349"/>
                  </a:lnTo>
                  <a:lnTo>
                    <a:pt x="7827" y="13270"/>
                  </a:lnTo>
                  <a:lnTo>
                    <a:pt x="7813" y="13197"/>
                  </a:lnTo>
                  <a:lnTo>
                    <a:pt x="7802" y="13049"/>
                  </a:lnTo>
                  <a:lnTo>
                    <a:pt x="7795" y="12907"/>
                  </a:lnTo>
                  <a:lnTo>
                    <a:pt x="7788" y="12545"/>
                  </a:lnTo>
                  <a:lnTo>
                    <a:pt x="7777" y="12299"/>
                  </a:lnTo>
                  <a:lnTo>
                    <a:pt x="7752" y="11987"/>
                  </a:lnTo>
                  <a:lnTo>
                    <a:pt x="7720" y="10734"/>
                  </a:lnTo>
                  <a:lnTo>
                    <a:pt x="7623" y="10792"/>
                  </a:lnTo>
                  <a:lnTo>
                    <a:pt x="7397" y="10937"/>
                  </a:lnTo>
                  <a:lnTo>
                    <a:pt x="7254" y="11035"/>
                  </a:lnTo>
                  <a:lnTo>
                    <a:pt x="7107" y="11136"/>
                  </a:lnTo>
                  <a:lnTo>
                    <a:pt x="6963" y="11241"/>
                  </a:lnTo>
                  <a:lnTo>
                    <a:pt x="6838" y="11342"/>
                  </a:lnTo>
                  <a:lnTo>
                    <a:pt x="6816" y="11415"/>
                  </a:lnTo>
                  <a:lnTo>
                    <a:pt x="6802" y="11491"/>
                  </a:lnTo>
                  <a:lnTo>
                    <a:pt x="6795" y="11567"/>
                  </a:lnTo>
                  <a:lnTo>
                    <a:pt x="6788" y="11650"/>
                  </a:lnTo>
                  <a:lnTo>
                    <a:pt x="6788" y="11730"/>
                  </a:lnTo>
                  <a:lnTo>
                    <a:pt x="6791" y="11806"/>
                  </a:lnTo>
                  <a:lnTo>
                    <a:pt x="6795" y="11886"/>
                  </a:lnTo>
                  <a:lnTo>
                    <a:pt x="6802" y="11965"/>
                  </a:lnTo>
                  <a:lnTo>
                    <a:pt x="6820" y="12107"/>
                  </a:lnTo>
                  <a:lnTo>
                    <a:pt x="6834" y="12230"/>
                  </a:lnTo>
                  <a:lnTo>
                    <a:pt x="6849" y="12331"/>
                  </a:lnTo>
                  <a:lnTo>
                    <a:pt x="6849" y="12368"/>
                  </a:lnTo>
                  <a:lnTo>
                    <a:pt x="6838" y="12397"/>
                  </a:lnTo>
                  <a:lnTo>
                    <a:pt x="6576" y="12378"/>
                  </a:lnTo>
                  <a:lnTo>
                    <a:pt x="6465" y="12371"/>
                  </a:lnTo>
                  <a:lnTo>
                    <a:pt x="6411" y="12371"/>
                  </a:lnTo>
                  <a:lnTo>
                    <a:pt x="6365" y="12375"/>
                  </a:lnTo>
                  <a:lnTo>
                    <a:pt x="6314" y="12378"/>
                  </a:lnTo>
                  <a:lnTo>
                    <a:pt x="6214" y="12400"/>
                  </a:lnTo>
                  <a:lnTo>
                    <a:pt x="6164" y="12418"/>
                  </a:lnTo>
                  <a:lnTo>
                    <a:pt x="6117" y="12436"/>
                  </a:lnTo>
                  <a:lnTo>
                    <a:pt x="6063" y="12462"/>
                  </a:lnTo>
                  <a:lnTo>
                    <a:pt x="6006" y="12491"/>
                  </a:lnTo>
                  <a:lnTo>
                    <a:pt x="5949" y="12531"/>
                  </a:lnTo>
                  <a:lnTo>
                    <a:pt x="5938" y="12483"/>
                  </a:lnTo>
                  <a:lnTo>
                    <a:pt x="5920" y="12429"/>
                  </a:lnTo>
                  <a:lnTo>
                    <a:pt x="5909" y="12375"/>
                  </a:lnTo>
                  <a:lnTo>
                    <a:pt x="5902" y="12313"/>
                  </a:lnTo>
                  <a:lnTo>
                    <a:pt x="5888" y="12176"/>
                  </a:lnTo>
                  <a:lnTo>
                    <a:pt x="5880" y="12020"/>
                  </a:lnTo>
                  <a:lnTo>
                    <a:pt x="5880" y="11842"/>
                  </a:lnTo>
                  <a:lnTo>
                    <a:pt x="5884" y="11639"/>
                  </a:lnTo>
                  <a:lnTo>
                    <a:pt x="5891" y="11426"/>
                  </a:lnTo>
                  <a:lnTo>
                    <a:pt x="5906" y="11187"/>
                  </a:lnTo>
                  <a:lnTo>
                    <a:pt x="5970" y="11035"/>
                  </a:lnTo>
                  <a:lnTo>
                    <a:pt x="6027" y="10911"/>
                  </a:lnTo>
                  <a:lnTo>
                    <a:pt x="6056" y="10857"/>
                  </a:lnTo>
                  <a:lnTo>
                    <a:pt x="6085" y="10810"/>
                  </a:lnTo>
                  <a:lnTo>
                    <a:pt x="6146" y="10723"/>
                  </a:lnTo>
                  <a:lnTo>
                    <a:pt x="6210" y="10636"/>
                  </a:lnTo>
                  <a:lnTo>
                    <a:pt x="6289" y="10549"/>
                  </a:lnTo>
                  <a:lnTo>
                    <a:pt x="6382" y="10440"/>
                  </a:lnTo>
                  <a:lnTo>
                    <a:pt x="6494" y="10310"/>
                  </a:lnTo>
                  <a:lnTo>
                    <a:pt x="6673" y="10118"/>
                  </a:lnTo>
                  <a:lnTo>
                    <a:pt x="6831" y="9944"/>
                  </a:lnTo>
                  <a:lnTo>
                    <a:pt x="7096" y="9654"/>
                  </a:lnTo>
                  <a:lnTo>
                    <a:pt x="7207" y="9531"/>
                  </a:lnTo>
                  <a:lnTo>
                    <a:pt x="7311" y="9426"/>
                  </a:lnTo>
                  <a:lnTo>
                    <a:pt x="7415" y="9332"/>
                  </a:lnTo>
                  <a:lnTo>
                    <a:pt x="7508" y="9249"/>
                  </a:lnTo>
                  <a:lnTo>
                    <a:pt x="7559" y="9209"/>
                  </a:lnTo>
                  <a:lnTo>
                    <a:pt x="7609" y="9176"/>
                  </a:lnTo>
                  <a:lnTo>
                    <a:pt x="7663" y="9140"/>
                  </a:lnTo>
                  <a:lnTo>
                    <a:pt x="7716" y="9107"/>
                  </a:lnTo>
                  <a:lnTo>
                    <a:pt x="7770" y="9082"/>
                  </a:lnTo>
                  <a:lnTo>
                    <a:pt x="7827" y="9053"/>
                  </a:lnTo>
                  <a:lnTo>
                    <a:pt x="7888" y="9024"/>
                  </a:lnTo>
                  <a:lnTo>
                    <a:pt x="7953" y="9002"/>
                  </a:lnTo>
                  <a:lnTo>
                    <a:pt x="8089" y="8952"/>
                  </a:lnTo>
                  <a:lnTo>
                    <a:pt x="8243" y="8905"/>
                  </a:lnTo>
                  <a:lnTo>
                    <a:pt x="8423" y="8865"/>
                  </a:lnTo>
                  <a:lnTo>
                    <a:pt x="8627" y="8818"/>
                  </a:lnTo>
                  <a:lnTo>
                    <a:pt x="8706" y="8821"/>
                  </a:lnTo>
                  <a:lnTo>
                    <a:pt x="8849" y="8828"/>
                  </a:lnTo>
                  <a:lnTo>
                    <a:pt x="9075" y="8843"/>
                  </a:lnTo>
                  <a:lnTo>
                    <a:pt x="9846" y="11324"/>
                  </a:lnTo>
                  <a:lnTo>
                    <a:pt x="9771" y="10585"/>
                  </a:lnTo>
                  <a:lnTo>
                    <a:pt x="9735" y="9252"/>
                  </a:lnTo>
                  <a:lnTo>
                    <a:pt x="9685" y="9125"/>
                  </a:lnTo>
                  <a:lnTo>
                    <a:pt x="9785" y="8955"/>
                  </a:lnTo>
                  <a:lnTo>
                    <a:pt x="10004" y="8955"/>
                  </a:lnTo>
                  <a:lnTo>
                    <a:pt x="10097" y="9125"/>
                  </a:lnTo>
                  <a:lnTo>
                    <a:pt x="10054" y="9274"/>
                  </a:lnTo>
                  <a:lnTo>
                    <a:pt x="10320" y="11216"/>
                  </a:lnTo>
                  <a:lnTo>
                    <a:pt x="10280" y="8876"/>
                  </a:lnTo>
                  <a:lnTo>
                    <a:pt x="10359" y="8836"/>
                  </a:lnTo>
                  <a:lnTo>
                    <a:pt x="10380" y="8825"/>
                  </a:lnTo>
                  <a:lnTo>
                    <a:pt x="10384" y="8818"/>
                  </a:lnTo>
                  <a:lnTo>
                    <a:pt x="10441" y="8814"/>
                  </a:lnTo>
                  <a:close/>
                  <a:moveTo>
                    <a:pt x="8413" y="6726"/>
                  </a:moveTo>
                  <a:lnTo>
                    <a:pt x="8398" y="6861"/>
                  </a:lnTo>
                  <a:lnTo>
                    <a:pt x="8391" y="6966"/>
                  </a:lnTo>
                  <a:lnTo>
                    <a:pt x="8395" y="6966"/>
                  </a:lnTo>
                  <a:lnTo>
                    <a:pt x="8398" y="6861"/>
                  </a:lnTo>
                  <a:lnTo>
                    <a:pt x="8405" y="6813"/>
                  </a:lnTo>
                  <a:lnTo>
                    <a:pt x="8413" y="6770"/>
                  </a:lnTo>
                  <a:lnTo>
                    <a:pt x="8413" y="6726"/>
                  </a:lnTo>
                  <a:close/>
                  <a:moveTo>
                    <a:pt x="8575" y="6201"/>
                  </a:moveTo>
                  <a:lnTo>
                    <a:pt x="8568" y="6208"/>
                  </a:lnTo>
                  <a:lnTo>
                    <a:pt x="8542" y="6223"/>
                  </a:lnTo>
                  <a:lnTo>
                    <a:pt x="8528" y="6241"/>
                  </a:lnTo>
                  <a:lnTo>
                    <a:pt x="8510" y="6273"/>
                  </a:lnTo>
                  <a:lnTo>
                    <a:pt x="8546" y="6234"/>
                  </a:lnTo>
                  <a:lnTo>
                    <a:pt x="8568" y="6219"/>
                  </a:lnTo>
                  <a:lnTo>
                    <a:pt x="8586" y="6201"/>
                  </a:lnTo>
                  <a:lnTo>
                    <a:pt x="8575" y="6201"/>
                  </a:lnTo>
                  <a:close/>
                  <a:moveTo>
                    <a:pt x="9381" y="5668"/>
                  </a:moveTo>
                  <a:lnTo>
                    <a:pt x="9479" y="5668"/>
                  </a:lnTo>
                  <a:lnTo>
                    <a:pt x="9572" y="5672"/>
                  </a:lnTo>
                  <a:lnTo>
                    <a:pt x="9666" y="5683"/>
                  </a:lnTo>
                  <a:lnTo>
                    <a:pt x="9752" y="5694"/>
                  </a:lnTo>
                  <a:lnTo>
                    <a:pt x="9839" y="5715"/>
                  </a:lnTo>
                  <a:lnTo>
                    <a:pt x="9922" y="5733"/>
                  </a:lnTo>
                  <a:lnTo>
                    <a:pt x="10001" y="5755"/>
                  </a:lnTo>
                  <a:lnTo>
                    <a:pt x="10076" y="5784"/>
                  </a:lnTo>
                  <a:lnTo>
                    <a:pt x="10152" y="5810"/>
                  </a:lnTo>
                  <a:lnTo>
                    <a:pt x="10217" y="5842"/>
                  </a:lnTo>
                  <a:lnTo>
                    <a:pt x="10282" y="5871"/>
                  </a:lnTo>
                  <a:lnTo>
                    <a:pt x="10343" y="5904"/>
                  </a:lnTo>
                  <a:lnTo>
                    <a:pt x="10447" y="5962"/>
                  </a:lnTo>
                  <a:lnTo>
                    <a:pt x="10541" y="6023"/>
                  </a:lnTo>
                  <a:lnTo>
                    <a:pt x="10613" y="6070"/>
                  </a:lnTo>
                  <a:lnTo>
                    <a:pt x="10667" y="6114"/>
                  </a:lnTo>
                  <a:lnTo>
                    <a:pt x="10714" y="6150"/>
                  </a:lnTo>
                  <a:lnTo>
                    <a:pt x="10714" y="6248"/>
                  </a:lnTo>
                  <a:lnTo>
                    <a:pt x="10707" y="6292"/>
                  </a:lnTo>
                  <a:lnTo>
                    <a:pt x="10696" y="6342"/>
                  </a:lnTo>
                  <a:lnTo>
                    <a:pt x="10682" y="6393"/>
                  </a:lnTo>
                  <a:lnTo>
                    <a:pt x="10664" y="6437"/>
                  </a:lnTo>
                  <a:lnTo>
                    <a:pt x="10653" y="6462"/>
                  </a:lnTo>
                  <a:lnTo>
                    <a:pt x="10635" y="6484"/>
                  </a:lnTo>
                  <a:lnTo>
                    <a:pt x="10620" y="6502"/>
                  </a:lnTo>
                  <a:lnTo>
                    <a:pt x="10602" y="6520"/>
                  </a:lnTo>
                  <a:lnTo>
                    <a:pt x="10577" y="6538"/>
                  </a:lnTo>
                  <a:lnTo>
                    <a:pt x="10555" y="6549"/>
                  </a:lnTo>
                  <a:lnTo>
                    <a:pt x="10530" y="6560"/>
                  </a:lnTo>
                  <a:lnTo>
                    <a:pt x="10498" y="6567"/>
                  </a:lnTo>
                  <a:lnTo>
                    <a:pt x="10469" y="6571"/>
                  </a:lnTo>
                  <a:lnTo>
                    <a:pt x="10433" y="6571"/>
                  </a:lnTo>
                  <a:lnTo>
                    <a:pt x="10397" y="6567"/>
                  </a:lnTo>
                  <a:lnTo>
                    <a:pt x="10354" y="6560"/>
                  </a:lnTo>
                  <a:lnTo>
                    <a:pt x="10307" y="6549"/>
                  </a:lnTo>
                  <a:lnTo>
                    <a:pt x="10257" y="6534"/>
                  </a:lnTo>
                  <a:lnTo>
                    <a:pt x="10203" y="6509"/>
                  </a:lnTo>
                  <a:lnTo>
                    <a:pt x="10152" y="6484"/>
                  </a:lnTo>
                  <a:lnTo>
                    <a:pt x="10120" y="6473"/>
                  </a:lnTo>
                  <a:lnTo>
                    <a:pt x="10066" y="6462"/>
                  </a:lnTo>
                  <a:lnTo>
                    <a:pt x="9929" y="6437"/>
                  </a:lnTo>
                  <a:lnTo>
                    <a:pt x="9788" y="6411"/>
                  </a:lnTo>
                  <a:lnTo>
                    <a:pt x="9734" y="6400"/>
                  </a:lnTo>
                  <a:lnTo>
                    <a:pt x="9702" y="6393"/>
                  </a:lnTo>
                  <a:lnTo>
                    <a:pt x="9979" y="6527"/>
                  </a:lnTo>
                  <a:lnTo>
                    <a:pt x="10109" y="6585"/>
                  </a:lnTo>
                  <a:lnTo>
                    <a:pt x="10170" y="6607"/>
                  </a:lnTo>
                  <a:lnTo>
                    <a:pt x="10231" y="6629"/>
                  </a:lnTo>
                  <a:lnTo>
                    <a:pt x="10289" y="6650"/>
                  </a:lnTo>
                  <a:lnTo>
                    <a:pt x="10343" y="6661"/>
                  </a:lnTo>
                  <a:lnTo>
                    <a:pt x="10397" y="6672"/>
                  </a:lnTo>
                  <a:lnTo>
                    <a:pt x="10444" y="6676"/>
                  </a:lnTo>
                  <a:lnTo>
                    <a:pt x="10491" y="6672"/>
                  </a:lnTo>
                  <a:lnTo>
                    <a:pt x="10534" y="6661"/>
                  </a:lnTo>
                  <a:lnTo>
                    <a:pt x="10573" y="6647"/>
                  </a:lnTo>
                  <a:lnTo>
                    <a:pt x="10609" y="6621"/>
                  </a:lnTo>
                  <a:lnTo>
                    <a:pt x="10620" y="6716"/>
                  </a:lnTo>
                  <a:lnTo>
                    <a:pt x="10624" y="6803"/>
                  </a:lnTo>
                  <a:lnTo>
                    <a:pt x="10617" y="6962"/>
                  </a:lnTo>
                  <a:lnTo>
                    <a:pt x="10631" y="6951"/>
                  </a:lnTo>
                  <a:lnTo>
                    <a:pt x="10638" y="6944"/>
                  </a:lnTo>
                  <a:lnTo>
                    <a:pt x="10649" y="6940"/>
                  </a:lnTo>
                  <a:lnTo>
                    <a:pt x="10653" y="6944"/>
                  </a:lnTo>
                  <a:lnTo>
                    <a:pt x="10656" y="6951"/>
                  </a:lnTo>
                  <a:lnTo>
                    <a:pt x="10660" y="6977"/>
                  </a:lnTo>
                  <a:lnTo>
                    <a:pt x="10664" y="7013"/>
                  </a:lnTo>
                  <a:lnTo>
                    <a:pt x="10664" y="7060"/>
                  </a:lnTo>
                  <a:lnTo>
                    <a:pt x="10653" y="7176"/>
                  </a:lnTo>
                  <a:lnTo>
                    <a:pt x="10638" y="7310"/>
                  </a:lnTo>
                  <a:lnTo>
                    <a:pt x="10620" y="7437"/>
                  </a:lnTo>
                  <a:lnTo>
                    <a:pt x="10602" y="7546"/>
                  </a:lnTo>
                  <a:lnTo>
                    <a:pt x="10588" y="7611"/>
                  </a:lnTo>
                  <a:lnTo>
                    <a:pt x="10577" y="7622"/>
                  </a:lnTo>
                  <a:lnTo>
                    <a:pt x="10573" y="7618"/>
                  </a:lnTo>
                  <a:lnTo>
                    <a:pt x="10566" y="7690"/>
                  </a:lnTo>
                  <a:lnTo>
                    <a:pt x="10555" y="7759"/>
                  </a:lnTo>
                  <a:lnTo>
                    <a:pt x="10541" y="7825"/>
                  </a:lnTo>
                  <a:lnTo>
                    <a:pt x="10527" y="7890"/>
                  </a:lnTo>
                  <a:lnTo>
                    <a:pt x="10505" y="7951"/>
                  </a:lnTo>
                  <a:lnTo>
                    <a:pt x="10483" y="8013"/>
                  </a:lnTo>
                  <a:lnTo>
                    <a:pt x="10462" y="8071"/>
                  </a:lnTo>
                  <a:lnTo>
                    <a:pt x="10433" y="8129"/>
                  </a:lnTo>
                  <a:lnTo>
                    <a:pt x="10408" y="8187"/>
                  </a:lnTo>
                  <a:lnTo>
                    <a:pt x="10379" y="8238"/>
                  </a:lnTo>
                  <a:lnTo>
                    <a:pt x="10350" y="8288"/>
                  </a:lnTo>
                  <a:lnTo>
                    <a:pt x="10314" y="8339"/>
                  </a:lnTo>
                  <a:lnTo>
                    <a:pt x="10282" y="8386"/>
                  </a:lnTo>
                  <a:lnTo>
                    <a:pt x="10246" y="8433"/>
                  </a:lnTo>
                  <a:lnTo>
                    <a:pt x="10174" y="8513"/>
                  </a:lnTo>
                  <a:lnTo>
                    <a:pt x="10098" y="8589"/>
                  </a:lnTo>
                  <a:lnTo>
                    <a:pt x="10015" y="8654"/>
                  </a:lnTo>
                  <a:lnTo>
                    <a:pt x="9936" y="8712"/>
                  </a:lnTo>
                  <a:lnTo>
                    <a:pt x="9853" y="8760"/>
                  </a:lnTo>
                  <a:lnTo>
                    <a:pt x="9767" y="8796"/>
                  </a:lnTo>
                  <a:lnTo>
                    <a:pt x="9731" y="8810"/>
                  </a:lnTo>
                  <a:lnTo>
                    <a:pt x="9688" y="8825"/>
                  </a:lnTo>
                  <a:lnTo>
                    <a:pt x="9644" y="8832"/>
                  </a:lnTo>
                  <a:lnTo>
                    <a:pt x="9608" y="8839"/>
                  </a:lnTo>
                  <a:lnTo>
                    <a:pt x="9569" y="8843"/>
                  </a:lnTo>
                  <a:lnTo>
                    <a:pt x="9500" y="8843"/>
                  </a:lnTo>
                  <a:lnTo>
                    <a:pt x="9464" y="8839"/>
                  </a:lnTo>
                  <a:lnTo>
                    <a:pt x="9432" y="8832"/>
                  </a:lnTo>
                  <a:lnTo>
                    <a:pt x="9396" y="8821"/>
                  </a:lnTo>
                  <a:lnTo>
                    <a:pt x="9324" y="8792"/>
                  </a:lnTo>
                  <a:lnTo>
                    <a:pt x="9248" y="8756"/>
                  </a:lnTo>
                  <a:lnTo>
                    <a:pt x="9169" y="8705"/>
                  </a:lnTo>
                  <a:lnTo>
                    <a:pt x="9090" y="8651"/>
                  </a:lnTo>
                  <a:lnTo>
                    <a:pt x="9010" y="8582"/>
                  </a:lnTo>
                  <a:lnTo>
                    <a:pt x="8931" y="8510"/>
                  </a:lnTo>
                  <a:lnTo>
                    <a:pt x="8852" y="8423"/>
                  </a:lnTo>
                  <a:lnTo>
                    <a:pt x="8780" y="8336"/>
                  </a:lnTo>
                  <a:lnTo>
                    <a:pt x="8708" y="8238"/>
                  </a:lnTo>
                  <a:lnTo>
                    <a:pt x="8643" y="8136"/>
                  </a:lnTo>
                  <a:lnTo>
                    <a:pt x="8582" y="8024"/>
                  </a:lnTo>
                  <a:lnTo>
                    <a:pt x="8528" y="7908"/>
                  </a:lnTo>
                  <a:lnTo>
                    <a:pt x="8506" y="7850"/>
                  </a:lnTo>
                  <a:lnTo>
                    <a:pt x="8481" y="7788"/>
                  </a:lnTo>
                  <a:lnTo>
                    <a:pt x="8445" y="7665"/>
                  </a:lnTo>
                  <a:lnTo>
                    <a:pt x="8434" y="7705"/>
                  </a:lnTo>
                  <a:lnTo>
                    <a:pt x="8416" y="7738"/>
                  </a:lnTo>
                  <a:lnTo>
                    <a:pt x="8398" y="7759"/>
                  </a:lnTo>
                  <a:lnTo>
                    <a:pt x="8384" y="7767"/>
                  </a:lnTo>
                  <a:lnTo>
                    <a:pt x="8362" y="7759"/>
                  </a:lnTo>
                  <a:lnTo>
                    <a:pt x="8351" y="7745"/>
                  </a:lnTo>
                  <a:lnTo>
                    <a:pt x="8344" y="7730"/>
                  </a:lnTo>
                  <a:lnTo>
                    <a:pt x="8326" y="7698"/>
                  </a:lnTo>
                  <a:lnTo>
                    <a:pt x="8315" y="7647"/>
                  </a:lnTo>
                  <a:lnTo>
                    <a:pt x="8301" y="7589"/>
                  </a:lnTo>
                  <a:lnTo>
                    <a:pt x="8290" y="7520"/>
                  </a:lnTo>
                  <a:lnTo>
                    <a:pt x="8287" y="7444"/>
                  </a:lnTo>
                  <a:lnTo>
                    <a:pt x="8283" y="7361"/>
                  </a:lnTo>
                  <a:lnTo>
                    <a:pt x="8287" y="7288"/>
                  </a:lnTo>
                  <a:lnTo>
                    <a:pt x="8290" y="7219"/>
                  </a:lnTo>
                  <a:lnTo>
                    <a:pt x="8297" y="7158"/>
                  </a:lnTo>
                  <a:lnTo>
                    <a:pt x="8312" y="7100"/>
                  </a:lnTo>
                  <a:lnTo>
                    <a:pt x="8323" y="7053"/>
                  </a:lnTo>
                  <a:lnTo>
                    <a:pt x="8333" y="7013"/>
                  </a:lnTo>
                  <a:lnTo>
                    <a:pt x="8351" y="6984"/>
                  </a:lnTo>
                  <a:lnTo>
                    <a:pt x="8359" y="6973"/>
                  </a:lnTo>
                  <a:lnTo>
                    <a:pt x="8369" y="6969"/>
                  </a:lnTo>
                  <a:lnTo>
                    <a:pt x="8341" y="6937"/>
                  </a:lnTo>
                  <a:lnTo>
                    <a:pt x="8319" y="6908"/>
                  </a:lnTo>
                  <a:lnTo>
                    <a:pt x="8297" y="6871"/>
                  </a:lnTo>
                  <a:lnTo>
                    <a:pt x="8283" y="6835"/>
                  </a:lnTo>
                  <a:lnTo>
                    <a:pt x="8269" y="6799"/>
                  </a:lnTo>
                  <a:lnTo>
                    <a:pt x="8261" y="6755"/>
                  </a:lnTo>
                  <a:lnTo>
                    <a:pt x="8254" y="6719"/>
                  </a:lnTo>
                  <a:lnTo>
                    <a:pt x="8251" y="6676"/>
                  </a:lnTo>
                  <a:lnTo>
                    <a:pt x="8247" y="6639"/>
                  </a:lnTo>
                  <a:lnTo>
                    <a:pt x="8247" y="6592"/>
                  </a:lnTo>
                  <a:lnTo>
                    <a:pt x="8254" y="6505"/>
                  </a:lnTo>
                  <a:lnTo>
                    <a:pt x="8269" y="6422"/>
                  </a:lnTo>
                  <a:lnTo>
                    <a:pt x="8287" y="6339"/>
                  </a:lnTo>
                  <a:lnTo>
                    <a:pt x="8315" y="6255"/>
                  </a:lnTo>
                  <a:lnTo>
                    <a:pt x="8344" y="6179"/>
                  </a:lnTo>
                  <a:lnTo>
                    <a:pt x="8377" y="6107"/>
                  </a:lnTo>
                  <a:lnTo>
                    <a:pt x="8409" y="6045"/>
                  </a:lnTo>
                  <a:lnTo>
                    <a:pt x="8441" y="5991"/>
                  </a:lnTo>
                  <a:lnTo>
                    <a:pt x="8470" y="5947"/>
                  </a:lnTo>
                  <a:lnTo>
                    <a:pt x="8499" y="5915"/>
                  </a:lnTo>
                  <a:lnTo>
                    <a:pt x="8521" y="5900"/>
                  </a:lnTo>
                  <a:lnTo>
                    <a:pt x="8636" y="5842"/>
                  </a:lnTo>
                  <a:lnTo>
                    <a:pt x="8748" y="5795"/>
                  </a:lnTo>
                  <a:lnTo>
                    <a:pt x="8856" y="5755"/>
                  </a:lnTo>
                  <a:lnTo>
                    <a:pt x="8967" y="5726"/>
                  </a:lnTo>
                  <a:lnTo>
                    <a:pt x="9075" y="5701"/>
                  </a:lnTo>
                  <a:lnTo>
                    <a:pt x="9180" y="5683"/>
                  </a:lnTo>
                  <a:lnTo>
                    <a:pt x="9281" y="5672"/>
                  </a:lnTo>
                  <a:lnTo>
                    <a:pt x="9381" y="5668"/>
                  </a:lnTo>
                  <a:close/>
                  <a:moveTo>
                    <a:pt x="9425" y="4708"/>
                  </a:moveTo>
                  <a:lnTo>
                    <a:pt x="9242" y="4712"/>
                  </a:lnTo>
                  <a:lnTo>
                    <a:pt x="9059" y="4719"/>
                  </a:lnTo>
                  <a:lnTo>
                    <a:pt x="8880" y="4734"/>
                  </a:lnTo>
                  <a:lnTo>
                    <a:pt x="8700" y="4748"/>
                  </a:lnTo>
                  <a:lnTo>
                    <a:pt x="8524" y="4766"/>
                  </a:lnTo>
                  <a:lnTo>
                    <a:pt x="8349" y="4795"/>
                  </a:lnTo>
                  <a:lnTo>
                    <a:pt x="8173" y="4821"/>
                  </a:lnTo>
                  <a:lnTo>
                    <a:pt x="7997" y="4857"/>
                  </a:lnTo>
                  <a:lnTo>
                    <a:pt x="7828" y="4893"/>
                  </a:lnTo>
                  <a:lnTo>
                    <a:pt x="7660" y="4937"/>
                  </a:lnTo>
                  <a:lnTo>
                    <a:pt x="7491" y="4984"/>
                  </a:lnTo>
                  <a:lnTo>
                    <a:pt x="7323" y="5031"/>
                  </a:lnTo>
                  <a:lnTo>
                    <a:pt x="7157" y="5085"/>
                  </a:lnTo>
                  <a:lnTo>
                    <a:pt x="6996" y="5143"/>
                  </a:lnTo>
                  <a:lnTo>
                    <a:pt x="6831" y="5205"/>
                  </a:lnTo>
                  <a:lnTo>
                    <a:pt x="6673" y="5270"/>
                  </a:lnTo>
                  <a:lnTo>
                    <a:pt x="6515" y="5346"/>
                  </a:lnTo>
                  <a:lnTo>
                    <a:pt x="6361" y="5419"/>
                  </a:lnTo>
                  <a:lnTo>
                    <a:pt x="6207" y="5495"/>
                  </a:lnTo>
                  <a:lnTo>
                    <a:pt x="6056" y="5575"/>
                  </a:lnTo>
                  <a:lnTo>
                    <a:pt x="5905" y="5658"/>
                  </a:lnTo>
                  <a:lnTo>
                    <a:pt x="5762" y="5745"/>
                  </a:lnTo>
                  <a:lnTo>
                    <a:pt x="5618" y="5836"/>
                  </a:lnTo>
                  <a:lnTo>
                    <a:pt x="5475" y="5933"/>
                  </a:lnTo>
                  <a:lnTo>
                    <a:pt x="5335" y="6031"/>
                  </a:lnTo>
                  <a:lnTo>
                    <a:pt x="5199" y="6129"/>
                  </a:lnTo>
                  <a:lnTo>
                    <a:pt x="5059" y="6234"/>
                  </a:lnTo>
                  <a:lnTo>
                    <a:pt x="4930" y="6343"/>
                  </a:lnTo>
                  <a:lnTo>
                    <a:pt x="4800" y="6452"/>
                  </a:lnTo>
                  <a:lnTo>
                    <a:pt x="4671" y="6568"/>
                  </a:lnTo>
                  <a:lnTo>
                    <a:pt x="4549" y="6684"/>
                  </a:lnTo>
                  <a:lnTo>
                    <a:pt x="4427" y="6803"/>
                  </a:lnTo>
                  <a:lnTo>
                    <a:pt x="4309" y="6927"/>
                  </a:lnTo>
                  <a:lnTo>
                    <a:pt x="4194" y="7053"/>
                  </a:lnTo>
                  <a:lnTo>
                    <a:pt x="4079" y="7180"/>
                  </a:lnTo>
                  <a:lnTo>
                    <a:pt x="3972" y="7311"/>
                  </a:lnTo>
                  <a:lnTo>
                    <a:pt x="3864" y="7449"/>
                  </a:lnTo>
                  <a:lnTo>
                    <a:pt x="3760" y="7583"/>
                  </a:lnTo>
                  <a:lnTo>
                    <a:pt x="3663" y="7720"/>
                  </a:lnTo>
                  <a:lnTo>
                    <a:pt x="3563" y="7862"/>
                  </a:lnTo>
                  <a:lnTo>
                    <a:pt x="3469" y="8007"/>
                  </a:lnTo>
                  <a:lnTo>
                    <a:pt x="3380" y="8152"/>
                  </a:lnTo>
                  <a:lnTo>
                    <a:pt x="3294" y="8300"/>
                  </a:lnTo>
                  <a:lnTo>
                    <a:pt x="3207" y="8453"/>
                  </a:lnTo>
                  <a:lnTo>
                    <a:pt x="3128" y="8601"/>
                  </a:lnTo>
                  <a:lnTo>
                    <a:pt x="3053" y="8761"/>
                  </a:lnTo>
                  <a:lnTo>
                    <a:pt x="2978" y="8913"/>
                  </a:lnTo>
                  <a:lnTo>
                    <a:pt x="2910" y="9076"/>
                  </a:lnTo>
                  <a:lnTo>
                    <a:pt x="2845" y="9236"/>
                  </a:lnTo>
                  <a:lnTo>
                    <a:pt x="2784" y="9399"/>
                  </a:lnTo>
                  <a:lnTo>
                    <a:pt x="2727" y="9565"/>
                  </a:lnTo>
                  <a:lnTo>
                    <a:pt x="2673" y="9729"/>
                  </a:lnTo>
                  <a:lnTo>
                    <a:pt x="2580" y="10069"/>
                  </a:lnTo>
                  <a:lnTo>
                    <a:pt x="2537" y="10243"/>
                  </a:lnTo>
                  <a:lnTo>
                    <a:pt x="2501" y="10417"/>
                  </a:lnTo>
                  <a:lnTo>
                    <a:pt x="2465" y="10588"/>
                  </a:lnTo>
                  <a:lnTo>
                    <a:pt x="2440" y="10765"/>
                  </a:lnTo>
                  <a:lnTo>
                    <a:pt x="2411" y="10943"/>
                  </a:lnTo>
                  <a:lnTo>
                    <a:pt x="2393" y="11124"/>
                  </a:lnTo>
                  <a:lnTo>
                    <a:pt x="2379" y="11302"/>
                  </a:lnTo>
                  <a:lnTo>
                    <a:pt x="2364" y="11487"/>
                  </a:lnTo>
                  <a:lnTo>
                    <a:pt x="2357" y="11668"/>
                  </a:lnTo>
                  <a:lnTo>
                    <a:pt x="2354" y="11853"/>
                  </a:lnTo>
                  <a:lnTo>
                    <a:pt x="2357" y="12038"/>
                  </a:lnTo>
                  <a:lnTo>
                    <a:pt x="2364" y="12219"/>
                  </a:lnTo>
                  <a:lnTo>
                    <a:pt x="2379" y="12400"/>
                  </a:lnTo>
                  <a:lnTo>
                    <a:pt x="2393" y="12581"/>
                  </a:lnTo>
                  <a:lnTo>
                    <a:pt x="2411" y="12759"/>
                  </a:lnTo>
                  <a:lnTo>
                    <a:pt x="2440" y="12937"/>
                  </a:lnTo>
                  <a:lnTo>
                    <a:pt x="2465" y="13114"/>
                  </a:lnTo>
                  <a:lnTo>
                    <a:pt x="2537" y="13462"/>
                  </a:lnTo>
                  <a:lnTo>
                    <a:pt x="2580" y="13636"/>
                  </a:lnTo>
                  <a:lnTo>
                    <a:pt x="2626" y="13803"/>
                  </a:lnTo>
                  <a:lnTo>
                    <a:pt x="2673" y="13973"/>
                  </a:lnTo>
                  <a:lnTo>
                    <a:pt x="2727" y="14140"/>
                  </a:lnTo>
                  <a:lnTo>
                    <a:pt x="2784" y="14303"/>
                  </a:lnTo>
                  <a:lnTo>
                    <a:pt x="2845" y="14466"/>
                  </a:lnTo>
                  <a:lnTo>
                    <a:pt x="2910" y="14629"/>
                  </a:lnTo>
                  <a:lnTo>
                    <a:pt x="2978" y="14785"/>
                  </a:lnTo>
                  <a:lnTo>
                    <a:pt x="3053" y="14945"/>
                  </a:lnTo>
                  <a:lnTo>
                    <a:pt x="3128" y="15097"/>
                  </a:lnTo>
                  <a:lnTo>
                    <a:pt x="3207" y="15253"/>
                  </a:lnTo>
                  <a:lnTo>
                    <a:pt x="3294" y="15402"/>
                  </a:lnTo>
                  <a:lnTo>
                    <a:pt x="3380" y="15554"/>
                  </a:lnTo>
                  <a:lnTo>
                    <a:pt x="3469" y="15699"/>
                  </a:lnTo>
                  <a:lnTo>
                    <a:pt x="3563" y="15840"/>
                  </a:lnTo>
                  <a:lnTo>
                    <a:pt x="3663" y="15985"/>
                  </a:lnTo>
                  <a:lnTo>
                    <a:pt x="3760" y="16123"/>
                  </a:lnTo>
                  <a:lnTo>
                    <a:pt x="3864" y="16257"/>
                  </a:lnTo>
                  <a:lnTo>
                    <a:pt x="3972" y="16391"/>
                  </a:lnTo>
                  <a:lnTo>
                    <a:pt x="4079" y="16522"/>
                  </a:lnTo>
                  <a:lnTo>
                    <a:pt x="4194" y="16648"/>
                  </a:lnTo>
                  <a:lnTo>
                    <a:pt x="4309" y="16775"/>
                  </a:lnTo>
                  <a:lnTo>
                    <a:pt x="4427" y="16899"/>
                  </a:lnTo>
                  <a:lnTo>
                    <a:pt x="4549" y="17018"/>
                  </a:lnTo>
                  <a:lnTo>
                    <a:pt x="4671" y="17134"/>
                  </a:lnTo>
                  <a:lnTo>
                    <a:pt x="4800" y="17250"/>
                  </a:lnTo>
                  <a:lnTo>
                    <a:pt x="4930" y="17359"/>
                  </a:lnTo>
                  <a:lnTo>
                    <a:pt x="5059" y="17468"/>
                  </a:lnTo>
                  <a:lnTo>
                    <a:pt x="5199" y="17569"/>
                  </a:lnTo>
                  <a:lnTo>
                    <a:pt x="5335" y="17674"/>
                  </a:lnTo>
                  <a:lnTo>
                    <a:pt x="5475" y="17769"/>
                  </a:lnTo>
                  <a:lnTo>
                    <a:pt x="5618" y="17866"/>
                  </a:lnTo>
                  <a:lnTo>
                    <a:pt x="5762" y="17953"/>
                  </a:lnTo>
                  <a:lnTo>
                    <a:pt x="5905" y="18044"/>
                  </a:lnTo>
                  <a:lnTo>
                    <a:pt x="6056" y="18127"/>
                  </a:lnTo>
                  <a:lnTo>
                    <a:pt x="6207" y="18211"/>
                  </a:lnTo>
                  <a:lnTo>
                    <a:pt x="6361" y="18287"/>
                  </a:lnTo>
                  <a:lnTo>
                    <a:pt x="6515" y="18359"/>
                  </a:lnTo>
                  <a:lnTo>
                    <a:pt x="6673" y="18428"/>
                  </a:lnTo>
                  <a:lnTo>
                    <a:pt x="6831" y="18494"/>
                  </a:lnTo>
                  <a:lnTo>
                    <a:pt x="6996" y="18559"/>
                  </a:lnTo>
                  <a:lnTo>
                    <a:pt x="7157" y="18617"/>
                  </a:lnTo>
                  <a:lnTo>
                    <a:pt x="7323" y="18671"/>
                  </a:lnTo>
                  <a:lnTo>
                    <a:pt x="7491" y="18722"/>
                  </a:lnTo>
                  <a:lnTo>
                    <a:pt x="7660" y="18769"/>
                  </a:lnTo>
                  <a:lnTo>
                    <a:pt x="7828" y="18809"/>
                  </a:lnTo>
                  <a:lnTo>
                    <a:pt x="7997" y="18849"/>
                  </a:lnTo>
                  <a:lnTo>
                    <a:pt x="8173" y="18878"/>
                  </a:lnTo>
                  <a:lnTo>
                    <a:pt x="8349" y="18910"/>
                  </a:lnTo>
                  <a:lnTo>
                    <a:pt x="8524" y="18932"/>
                  </a:lnTo>
                  <a:lnTo>
                    <a:pt x="8700" y="18957"/>
                  </a:lnTo>
                  <a:lnTo>
                    <a:pt x="8880" y="18972"/>
                  </a:lnTo>
                  <a:lnTo>
                    <a:pt x="9059" y="18983"/>
                  </a:lnTo>
                  <a:lnTo>
                    <a:pt x="9242" y="18990"/>
                  </a:lnTo>
                  <a:lnTo>
                    <a:pt x="9604" y="18990"/>
                  </a:lnTo>
                  <a:lnTo>
                    <a:pt x="9787" y="18983"/>
                  </a:lnTo>
                  <a:lnTo>
                    <a:pt x="9967" y="18972"/>
                  </a:lnTo>
                  <a:lnTo>
                    <a:pt x="10142" y="18957"/>
                  </a:lnTo>
                  <a:lnTo>
                    <a:pt x="10318" y="18932"/>
                  </a:lnTo>
                  <a:lnTo>
                    <a:pt x="10498" y="18910"/>
                  </a:lnTo>
                  <a:lnTo>
                    <a:pt x="10670" y="18878"/>
                  </a:lnTo>
                  <a:lnTo>
                    <a:pt x="10846" y="18849"/>
                  </a:lnTo>
                  <a:lnTo>
                    <a:pt x="11018" y="18809"/>
                  </a:lnTo>
                  <a:lnTo>
                    <a:pt x="11183" y="18769"/>
                  </a:lnTo>
                  <a:lnTo>
                    <a:pt x="11355" y="18722"/>
                  </a:lnTo>
                  <a:lnTo>
                    <a:pt x="11520" y="18671"/>
                  </a:lnTo>
                  <a:lnTo>
                    <a:pt x="11689" y="18617"/>
                  </a:lnTo>
                  <a:lnTo>
                    <a:pt x="11850" y="18559"/>
                  </a:lnTo>
                  <a:lnTo>
                    <a:pt x="12012" y="18494"/>
                  </a:lnTo>
                  <a:lnTo>
                    <a:pt x="12173" y="18428"/>
                  </a:lnTo>
                  <a:lnTo>
                    <a:pt x="12327" y="18359"/>
                  </a:lnTo>
                  <a:lnTo>
                    <a:pt x="12485" y="18287"/>
                  </a:lnTo>
                  <a:lnTo>
                    <a:pt x="12636" y="18211"/>
                  </a:lnTo>
                  <a:lnTo>
                    <a:pt x="12790" y="18127"/>
                  </a:lnTo>
                  <a:lnTo>
                    <a:pt x="12937" y="18044"/>
                  </a:lnTo>
                  <a:lnTo>
                    <a:pt x="13081" y="17953"/>
                  </a:lnTo>
                  <a:lnTo>
                    <a:pt x="13228" y="17866"/>
                  </a:lnTo>
                  <a:lnTo>
                    <a:pt x="13371" y="17769"/>
                  </a:lnTo>
                  <a:lnTo>
                    <a:pt x="13508" y="17674"/>
                  </a:lnTo>
                  <a:lnTo>
                    <a:pt x="13648" y="17569"/>
                  </a:lnTo>
                  <a:lnTo>
                    <a:pt x="13784" y="17468"/>
                  </a:lnTo>
                  <a:lnTo>
                    <a:pt x="13913" y="17359"/>
                  </a:lnTo>
                  <a:lnTo>
                    <a:pt x="14042" y="17250"/>
                  </a:lnTo>
                  <a:lnTo>
                    <a:pt x="14171" y="17134"/>
                  </a:lnTo>
                  <a:lnTo>
                    <a:pt x="14293" y="17018"/>
                  </a:lnTo>
                  <a:lnTo>
                    <a:pt x="14415" y="16899"/>
                  </a:lnTo>
                  <a:lnTo>
                    <a:pt x="14534" y="16775"/>
                  </a:lnTo>
                  <a:lnTo>
                    <a:pt x="14652" y="16648"/>
                  </a:lnTo>
                  <a:lnTo>
                    <a:pt x="14763" y="16522"/>
                  </a:lnTo>
                  <a:lnTo>
                    <a:pt x="14875" y="16391"/>
                  </a:lnTo>
                  <a:lnTo>
                    <a:pt x="15083" y="16123"/>
                  </a:lnTo>
                  <a:lnTo>
                    <a:pt x="15183" y="15985"/>
                  </a:lnTo>
                  <a:lnTo>
                    <a:pt x="15280" y="15840"/>
                  </a:lnTo>
                  <a:lnTo>
                    <a:pt x="15373" y="15699"/>
                  </a:lnTo>
                  <a:lnTo>
                    <a:pt x="15463" y="15554"/>
                  </a:lnTo>
                  <a:lnTo>
                    <a:pt x="15553" y="15402"/>
                  </a:lnTo>
                  <a:lnTo>
                    <a:pt x="15635" y="15253"/>
                  </a:lnTo>
                  <a:lnTo>
                    <a:pt x="15714" y="15097"/>
                  </a:lnTo>
                  <a:lnTo>
                    <a:pt x="15793" y="14945"/>
                  </a:lnTo>
                  <a:lnTo>
                    <a:pt x="15865" y="14785"/>
                  </a:lnTo>
                  <a:lnTo>
                    <a:pt x="15933" y="14629"/>
                  </a:lnTo>
                  <a:lnTo>
                    <a:pt x="15998" y="14466"/>
                  </a:lnTo>
                  <a:lnTo>
                    <a:pt x="16059" y="14303"/>
                  </a:lnTo>
                  <a:lnTo>
                    <a:pt x="16116" y="14140"/>
                  </a:lnTo>
                  <a:lnTo>
                    <a:pt x="16170" y="13973"/>
                  </a:lnTo>
                  <a:lnTo>
                    <a:pt x="16224" y="13803"/>
                  </a:lnTo>
                  <a:lnTo>
                    <a:pt x="16267" y="13636"/>
                  </a:lnTo>
                  <a:lnTo>
                    <a:pt x="16306" y="13462"/>
                  </a:lnTo>
                  <a:lnTo>
                    <a:pt x="16346" y="13288"/>
                  </a:lnTo>
                  <a:lnTo>
                    <a:pt x="16378" y="13114"/>
                  </a:lnTo>
                  <a:lnTo>
                    <a:pt x="16410" y="12937"/>
                  </a:lnTo>
                  <a:lnTo>
                    <a:pt x="16432" y="12759"/>
                  </a:lnTo>
                  <a:lnTo>
                    <a:pt x="16450" y="12581"/>
                  </a:lnTo>
                  <a:lnTo>
                    <a:pt x="16471" y="12400"/>
                  </a:lnTo>
                  <a:lnTo>
                    <a:pt x="16482" y="12219"/>
                  </a:lnTo>
                  <a:lnTo>
                    <a:pt x="16486" y="12038"/>
                  </a:lnTo>
                  <a:lnTo>
                    <a:pt x="16489" y="11853"/>
                  </a:lnTo>
                  <a:lnTo>
                    <a:pt x="16486" y="11668"/>
                  </a:lnTo>
                  <a:lnTo>
                    <a:pt x="16482" y="11487"/>
                  </a:lnTo>
                  <a:lnTo>
                    <a:pt x="16471" y="11302"/>
                  </a:lnTo>
                  <a:lnTo>
                    <a:pt x="16450" y="11124"/>
                  </a:lnTo>
                  <a:lnTo>
                    <a:pt x="16432" y="10943"/>
                  </a:lnTo>
                  <a:lnTo>
                    <a:pt x="16410" y="10765"/>
                  </a:lnTo>
                  <a:lnTo>
                    <a:pt x="16378" y="10588"/>
                  </a:lnTo>
                  <a:lnTo>
                    <a:pt x="16346" y="10417"/>
                  </a:lnTo>
                  <a:lnTo>
                    <a:pt x="16306" y="10243"/>
                  </a:lnTo>
                  <a:lnTo>
                    <a:pt x="16267" y="10069"/>
                  </a:lnTo>
                  <a:lnTo>
                    <a:pt x="16224" y="9899"/>
                  </a:lnTo>
                  <a:lnTo>
                    <a:pt x="16170" y="9729"/>
                  </a:lnTo>
                  <a:lnTo>
                    <a:pt x="16116" y="9565"/>
                  </a:lnTo>
                  <a:lnTo>
                    <a:pt x="16059" y="9399"/>
                  </a:lnTo>
                  <a:lnTo>
                    <a:pt x="15998" y="9236"/>
                  </a:lnTo>
                  <a:lnTo>
                    <a:pt x="15933" y="9076"/>
                  </a:lnTo>
                  <a:lnTo>
                    <a:pt x="15865" y="8913"/>
                  </a:lnTo>
                  <a:lnTo>
                    <a:pt x="15793" y="8761"/>
                  </a:lnTo>
                  <a:lnTo>
                    <a:pt x="15714" y="8601"/>
                  </a:lnTo>
                  <a:lnTo>
                    <a:pt x="15635" y="8453"/>
                  </a:lnTo>
                  <a:lnTo>
                    <a:pt x="15553" y="8300"/>
                  </a:lnTo>
                  <a:lnTo>
                    <a:pt x="15463" y="8152"/>
                  </a:lnTo>
                  <a:lnTo>
                    <a:pt x="15373" y="8007"/>
                  </a:lnTo>
                  <a:lnTo>
                    <a:pt x="15280" y="7862"/>
                  </a:lnTo>
                  <a:lnTo>
                    <a:pt x="15183" y="7720"/>
                  </a:lnTo>
                  <a:lnTo>
                    <a:pt x="15083" y="7583"/>
                  </a:lnTo>
                  <a:lnTo>
                    <a:pt x="14979" y="7449"/>
                  </a:lnTo>
                  <a:lnTo>
                    <a:pt x="14875" y="7311"/>
                  </a:lnTo>
                  <a:lnTo>
                    <a:pt x="14763" y="7180"/>
                  </a:lnTo>
                  <a:lnTo>
                    <a:pt x="14652" y="7053"/>
                  </a:lnTo>
                  <a:lnTo>
                    <a:pt x="14534" y="6927"/>
                  </a:lnTo>
                  <a:lnTo>
                    <a:pt x="14415" y="6803"/>
                  </a:lnTo>
                  <a:lnTo>
                    <a:pt x="14293" y="6684"/>
                  </a:lnTo>
                  <a:lnTo>
                    <a:pt x="14171" y="6568"/>
                  </a:lnTo>
                  <a:lnTo>
                    <a:pt x="14042" y="6452"/>
                  </a:lnTo>
                  <a:lnTo>
                    <a:pt x="13913" y="6343"/>
                  </a:lnTo>
                  <a:lnTo>
                    <a:pt x="13784" y="6234"/>
                  </a:lnTo>
                  <a:lnTo>
                    <a:pt x="13648" y="6129"/>
                  </a:lnTo>
                  <a:lnTo>
                    <a:pt x="13508" y="6031"/>
                  </a:lnTo>
                  <a:lnTo>
                    <a:pt x="13371" y="5933"/>
                  </a:lnTo>
                  <a:lnTo>
                    <a:pt x="13228" y="5836"/>
                  </a:lnTo>
                  <a:lnTo>
                    <a:pt x="13081" y="5745"/>
                  </a:lnTo>
                  <a:lnTo>
                    <a:pt x="12937" y="5658"/>
                  </a:lnTo>
                  <a:lnTo>
                    <a:pt x="12790" y="5575"/>
                  </a:lnTo>
                  <a:lnTo>
                    <a:pt x="12636" y="5495"/>
                  </a:lnTo>
                  <a:lnTo>
                    <a:pt x="12485" y="5419"/>
                  </a:lnTo>
                  <a:lnTo>
                    <a:pt x="12327" y="5346"/>
                  </a:lnTo>
                  <a:lnTo>
                    <a:pt x="12173" y="5270"/>
                  </a:lnTo>
                  <a:lnTo>
                    <a:pt x="12012" y="5205"/>
                  </a:lnTo>
                  <a:lnTo>
                    <a:pt x="11850" y="5143"/>
                  </a:lnTo>
                  <a:lnTo>
                    <a:pt x="11689" y="5085"/>
                  </a:lnTo>
                  <a:lnTo>
                    <a:pt x="11520" y="5031"/>
                  </a:lnTo>
                  <a:lnTo>
                    <a:pt x="11355" y="4984"/>
                  </a:lnTo>
                  <a:lnTo>
                    <a:pt x="11183" y="4937"/>
                  </a:lnTo>
                  <a:lnTo>
                    <a:pt x="11018" y="4893"/>
                  </a:lnTo>
                  <a:lnTo>
                    <a:pt x="10846" y="4857"/>
                  </a:lnTo>
                  <a:lnTo>
                    <a:pt x="10670" y="4821"/>
                  </a:lnTo>
                  <a:lnTo>
                    <a:pt x="10498" y="4795"/>
                  </a:lnTo>
                  <a:lnTo>
                    <a:pt x="10318" y="4766"/>
                  </a:lnTo>
                  <a:lnTo>
                    <a:pt x="10142" y="4748"/>
                  </a:lnTo>
                  <a:lnTo>
                    <a:pt x="9967" y="4734"/>
                  </a:lnTo>
                  <a:lnTo>
                    <a:pt x="9787" y="4719"/>
                  </a:lnTo>
                  <a:lnTo>
                    <a:pt x="9604" y="4712"/>
                  </a:lnTo>
                  <a:lnTo>
                    <a:pt x="9425" y="4708"/>
                  </a:lnTo>
                  <a:close/>
                  <a:moveTo>
                    <a:pt x="7262" y="2566"/>
                  </a:moveTo>
                  <a:lnTo>
                    <a:pt x="7796" y="3574"/>
                  </a:lnTo>
                  <a:lnTo>
                    <a:pt x="7993" y="3537"/>
                  </a:lnTo>
                  <a:lnTo>
                    <a:pt x="8194" y="3505"/>
                  </a:lnTo>
                  <a:lnTo>
                    <a:pt x="8395" y="3476"/>
                  </a:lnTo>
                  <a:lnTo>
                    <a:pt x="8596" y="3454"/>
                  </a:lnTo>
                  <a:lnTo>
                    <a:pt x="8804" y="3436"/>
                  </a:lnTo>
                  <a:lnTo>
                    <a:pt x="9009" y="3421"/>
                  </a:lnTo>
                  <a:lnTo>
                    <a:pt x="9213" y="3414"/>
                  </a:lnTo>
                  <a:lnTo>
                    <a:pt x="9425" y="3410"/>
                  </a:lnTo>
                  <a:lnTo>
                    <a:pt x="9576" y="3414"/>
                  </a:lnTo>
                  <a:lnTo>
                    <a:pt x="9730" y="3418"/>
                  </a:lnTo>
                  <a:lnTo>
                    <a:pt x="9881" y="3429"/>
                  </a:lnTo>
                  <a:lnTo>
                    <a:pt x="10035" y="3436"/>
                  </a:lnTo>
                  <a:lnTo>
                    <a:pt x="10185" y="3450"/>
                  </a:lnTo>
                  <a:lnTo>
                    <a:pt x="10336" y="3465"/>
                  </a:lnTo>
                  <a:lnTo>
                    <a:pt x="10483" y="3479"/>
                  </a:lnTo>
                  <a:lnTo>
                    <a:pt x="10630" y="3505"/>
                  </a:lnTo>
                  <a:lnTo>
                    <a:pt x="10781" y="3526"/>
                  </a:lnTo>
                  <a:lnTo>
                    <a:pt x="10928" y="3552"/>
                  </a:lnTo>
                  <a:lnTo>
                    <a:pt x="11075" y="3581"/>
                  </a:lnTo>
                  <a:lnTo>
                    <a:pt x="11219" y="3610"/>
                  </a:lnTo>
                  <a:lnTo>
                    <a:pt x="11362" y="3646"/>
                  </a:lnTo>
                  <a:lnTo>
                    <a:pt x="11506" y="3682"/>
                  </a:lnTo>
                  <a:lnTo>
                    <a:pt x="11649" y="3719"/>
                  </a:lnTo>
                  <a:lnTo>
                    <a:pt x="11789" y="3762"/>
                  </a:lnTo>
                  <a:lnTo>
                    <a:pt x="12381" y="2783"/>
                  </a:lnTo>
                  <a:lnTo>
                    <a:pt x="14559" y="3809"/>
                  </a:lnTo>
                  <a:lnTo>
                    <a:pt x="14186" y="4929"/>
                  </a:lnTo>
                  <a:lnTo>
                    <a:pt x="14390" y="5074"/>
                  </a:lnTo>
                  <a:lnTo>
                    <a:pt x="14588" y="5230"/>
                  </a:lnTo>
                  <a:lnTo>
                    <a:pt x="14781" y="5386"/>
                  </a:lnTo>
                  <a:lnTo>
                    <a:pt x="14968" y="5553"/>
                  </a:lnTo>
                  <a:lnTo>
                    <a:pt x="15151" y="5723"/>
                  </a:lnTo>
                  <a:lnTo>
                    <a:pt x="15330" y="5894"/>
                  </a:lnTo>
                  <a:lnTo>
                    <a:pt x="15502" y="6075"/>
                  </a:lnTo>
                  <a:lnTo>
                    <a:pt x="15671" y="6260"/>
                  </a:lnTo>
                  <a:lnTo>
                    <a:pt x="15833" y="6452"/>
                  </a:lnTo>
                  <a:lnTo>
                    <a:pt x="15990" y="6651"/>
                  </a:lnTo>
                  <a:lnTo>
                    <a:pt x="16141" y="6850"/>
                  </a:lnTo>
                  <a:lnTo>
                    <a:pt x="16288" y="7053"/>
                  </a:lnTo>
                  <a:lnTo>
                    <a:pt x="16428" y="7264"/>
                  </a:lnTo>
                  <a:lnTo>
                    <a:pt x="16557" y="7478"/>
                  </a:lnTo>
                  <a:lnTo>
                    <a:pt x="16686" y="7695"/>
                  </a:lnTo>
                  <a:lnTo>
                    <a:pt x="16805" y="7916"/>
                  </a:lnTo>
                  <a:lnTo>
                    <a:pt x="18021" y="7619"/>
                  </a:lnTo>
                  <a:lnTo>
                    <a:pt x="18846" y="9899"/>
                  </a:lnTo>
                  <a:lnTo>
                    <a:pt x="17662" y="10497"/>
                  </a:lnTo>
                  <a:lnTo>
                    <a:pt x="17691" y="10664"/>
                  </a:lnTo>
                  <a:lnTo>
                    <a:pt x="17713" y="10827"/>
                  </a:lnTo>
                  <a:lnTo>
                    <a:pt x="17730" y="10997"/>
                  </a:lnTo>
                  <a:lnTo>
                    <a:pt x="17748" y="11168"/>
                  </a:lnTo>
                  <a:lnTo>
                    <a:pt x="17759" y="11334"/>
                  </a:lnTo>
                  <a:lnTo>
                    <a:pt x="17766" y="11505"/>
                  </a:lnTo>
                  <a:lnTo>
                    <a:pt x="17773" y="11679"/>
                  </a:lnTo>
                  <a:lnTo>
                    <a:pt x="17773" y="12012"/>
                  </a:lnTo>
                  <a:lnTo>
                    <a:pt x="17770" y="12172"/>
                  </a:lnTo>
                  <a:lnTo>
                    <a:pt x="17763" y="12328"/>
                  </a:lnTo>
                  <a:lnTo>
                    <a:pt x="17752" y="12491"/>
                  </a:lnTo>
                  <a:lnTo>
                    <a:pt x="17734" y="12650"/>
                  </a:lnTo>
                  <a:lnTo>
                    <a:pt x="17720" y="12802"/>
                  </a:lnTo>
                  <a:lnTo>
                    <a:pt x="17702" y="12962"/>
                  </a:lnTo>
                  <a:lnTo>
                    <a:pt x="17684" y="13114"/>
                  </a:lnTo>
                  <a:lnTo>
                    <a:pt x="17655" y="13270"/>
                  </a:lnTo>
                  <a:lnTo>
                    <a:pt x="17630" y="13422"/>
                  </a:lnTo>
                  <a:lnTo>
                    <a:pt x="17598" y="13575"/>
                  </a:lnTo>
                  <a:lnTo>
                    <a:pt x="17565" y="13727"/>
                  </a:lnTo>
                  <a:lnTo>
                    <a:pt x="17530" y="13879"/>
                  </a:lnTo>
                  <a:lnTo>
                    <a:pt x="17490" y="14024"/>
                  </a:lnTo>
                  <a:lnTo>
                    <a:pt x="17454" y="14173"/>
                  </a:lnTo>
                  <a:lnTo>
                    <a:pt x="17408" y="14321"/>
                  </a:lnTo>
                  <a:lnTo>
                    <a:pt x="18624" y="15072"/>
                  </a:lnTo>
                  <a:lnTo>
                    <a:pt x="17612" y="17268"/>
                  </a:lnTo>
                  <a:lnTo>
                    <a:pt x="16188" y="16790"/>
                  </a:lnTo>
                  <a:lnTo>
                    <a:pt x="16051" y="16978"/>
                  </a:lnTo>
                  <a:lnTo>
                    <a:pt x="15911" y="17160"/>
                  </a:lnTo>
                  <a:lnTo>
                    <a:pt x="15761" y="17334"/>
                  </a:lnTo>
                  <a:lnTo>
                    <a:pt x="15614" y="17508"/>
                  </a:lnTo>
                  <a:lnTo>
                    <a:pt x="15456" y="17678"/>
                  </a:lnTo>
                  <a:lnTo>
                    <a:pt x="15298" y="17845"/>
                  </a:lnTo>
                  <a:lnTo>
                    <a:pt x="15133" y="18001"/>
                  </a:lnTo>
                  <a:lnTo>
                    <a:pt x="14961" y="18160"/>
                  </a:lnTo>
                  <a:lnTo>
                    <a:pt x="14789" y="18309"/>
                  </a:lnTo>
                  <a:lnTo>
                    <a:pt x="14609" y="18457"/>
                  </a:lnTo>
                  <a:lnTo>
                    <a:pt x="14430" y="18599"/>
                  </a:lnTo>
                  <a:lnTo>
                    <a:pt x="14243" y="18733"/>
                  </a:lnTo>
                  <a:lnTo>
                    <a:pt x="14057" y="18867"/>
                  </a:lnTo>
                  <a:lnTo>
                    <a:pt x="13863" y="18990"/>
                  </a:lnTo>
                  <a:lnTo>
                    <a:pt x="13669" y="19113"/>
                  </a:lnTo>
                  <a:lnTo>
                    <a:pt x="13472" y="19229"/>
                  </a:lnTo>
                  <a:lnTo>
                    <a:pt x="13838" y="20770"/>
                  </a:lnTo>
                  <a:lnTo>
                    <a:pt x="11581" y="21600"/>
                  </a:lnTo>
                  <a:lnTo>
                    <a:pt x="10867" y="20161"/>
                  </a:lnTo>
                  <a:lnTo>
                    <a:pt x="10691" y="20190"/>
                  </a:lnTo>
                  <a:lnTo>
                    <a:pt x="10512" y="20215"/>
                  </a:lnTo>
                  <a:lnTo>
                    <a:pt x="10336" y="20237"/>
                  </a:lnTo>
                  <a:lnTo>
                    <a:pt x="10157" y="20259"/>
                  </a:lnTo>
                  <a:lnTo>
                    <a:pt x="9974" y="20270"/>
                  </a:lnTo>
                  <a:lnTo>
                    <a:pt x="9791" y="20281"/>
                  </a:lnTo>
                  <a:lnTo>
                    <a:pt x="9608" y="20288"/>
                  </a:lnTo>
                  <a:lnTo>
                    <a:pt x="9425" y="20288"/>
                  </a:lnTo>
                  <a:lnTo>
                    <a:pt x="9152" y="20284"/>
                  </a:lnTo>
                  <a:lnTo>
                    <a:pt x="8883" y="20273"/>
                  </a:lnTo>
                  <a:lnTo>
                    <a:pt x="8621" y="20252"/>
                  </a:lnTo>
                  <a:lnTo>
                    <a:pt x="8356" y="20223"/>
                  </a:lnTo>
                  <a:lnTo>
                    <a:pt x="8094" y="20186"/>
                  </a:lnTo>
                  <a:lnTo>
                    <a:pt x="7836" y="20139"/>
                  </a:lnTo>
                  <a:lnTo>
                    <a:pt x="7581" y="20085"/>
                  </a:lnTo>
                  <a:lnTo>
                    <a:pt x="7326" y="20023"/>
                  </a:lnTo>
                  <a:lnTo>
                    <a:pt x="6461" y="21379"/>
                  </a:lnTo>
                  <a:lnTo>
                    <a:pt x="4287" y="20357"/>
                  </a:lnTo>
                  <a:lnTo>
                    <a:pt x="4743" y="18838"/>
                  </a:lnTo>
                  <a:lnTo>
                    <a:pt x="4560" y="18711"/>
                  </a:lnTo>
                  <a:lnTo>
                    <a:pt x="4377" y="18570"/>
                  </a:lnTo>
                  <a:lnTo>
                    <a:pt x="4201" y="18432"/>
                  </a:lnTo>
                  <a:lnTo>
                    <a:pt x="4029" y="18291"/>
                  </a:lnTo>
                  <a:lnTo>
                    <a:pt x="3692" y="17986"/>
                  </a:lnTo>
                  <a:lnTo>
                    <a:pt x="3530" y="17827"/>
                  </a:lnTo>
                  <a:lnTo>
                    <a:pt x="3376" y="17667"/>
                  </a:lnTo>
                  <a:lnTo>
                    <a:pt x="3222" y="17497"/>
                  </a:lnTo>
                  <a:lnTo>
                    <a:pt x="3075" y="17326"/>
                  </a:lnTo>
                  <a:lnTo>
                    <a:pt x="2931" y="17156"/>
                  </a:lnTo>
                  <a:lnTo>
                    <a:pt x="2788" y="16975"/>
                  </a:lnTo>
                  <a:lnTo>
                    <a:pt x="2655" y="16793"/>
                  </a:lnTo>
                  <a:lnTo>
                    <a:pt x="2526" y="16609"/>
                  </a:lnTo>
                  <a:lnTo>
                    <a:pt x="2400" y="16416"/>
                  </a:lnTo>
                  <a:lnTo>
                    <a:pt x="2282" y="16221"/>
                  </a:lnTo>
                  <a:lnTo>
                    <a:pt x="825" y="16543"/>
                  </a:lnTo>
                  <a:lnTo>
                    <a:pt x="0" y="14267"/>
                  </a:lnTo>
                  <a:lnTo>
                    <a:pt x="1249" y="13593"/>
                  </a:lnTo>
                  <a:lnTo>
                    <a:pt x="1205" y="13379"/>
                  </a:lnTo>
                  <a:lnTo>
                    <a:pt x="1173" y="13165"/>
                  </a:lnTo>
                  <a:lnTo>
                    <a:pt x="1141" y="12951"/>
                  </a:lnTo>
                  <a:lnTo>
                    <a:pt x="1116" y="12734"/>
                  </a:lnTo>
                  <a:lnTo>
                    <a:pt x="1098" y="12512"/>
                  </a:lnTo>
                  <a:lnTo>
                    <a:pt x="1080" y="12295"/>
                  </a:lnTo>
                  <a:lnTo>
                    <a:pt x="1073" y="12074"/>
                  </a:lnTo>
                  <a:lnTo>
                    <a:pt x="1069" y="11853"/>
                  </a:lnTo>
                  <a:lnTo>
                    <a:pt x="1073" y="11592"/>
                  </a:lnTo>
                  <a:lnTo>
                    <a:pt x="1083" y="11327"/>
                  </a:lnTo>
                  <a:lnTo>
                    <a:pt x="1109" y="11066"/>
                  </a:lnTo>
                  <a:lnTo>
                    <a:pt x="1134" y="10812"/>
                  </a:lnTo>
                  <a:lnTo>
                    <a:pt x="1170" y="10555"/>
                  </a:lnTo>
                  <a:lnTo>
                    <a:pt x="1213" y="10305"/>
                  </a:lnTo>
                  <a:lnTo>
                    <a:pt x="1263" y="10055"/>
                  </a:lnTo>
                  <a:lnTo>
                    <a:pt x="1320" y="9808"/>
                  </a:lnTo>
                  <a:lnTo>
                    <a:pt x="219" y="9094"/>
                  </a:lnTo>
                  <a:lnTo>
                    <a:pt x="1234" y="6898"/>
                  </a:lnTo>
                  <a:lnTo>
                    <a:pt x="2422" y="7256"/>
                  </a:lnTo>
                  <a:lnTo>
                    <a:pt x="2562" y="7050"/>
                  </a:lnTo>
                  <a:lnTo>
                    <a:pt x="2702" y="6850"/>
                  </a:lnTo>
                  <a:lnTo>
                    <a:pt x="2852" y="6651"/>
                  </a:lnTo>
                  <a:lnTo>
                    <a:pt x="3006" y="6459"/>
                  </a:lnTo>
                  <a:lnTo>
                    <a:pt x="3164" y="6267"/>
                  </a:lnTo>
                  <a:lnTo>
                    <a:pt x="3333" y="6089"/>
                  </a:lnTo>
                  <a:lnTo>
                    <a:pt x="3502" y="5908"/>
                  </a:lnTo>
                  <a:lnTo>
                    <a:pt x="3681" y="5734"/>
                  </a:lnTo>
                  <a:lnTo>
                    <a:pt x="3860" y="5564"/>
                  </a:lnTo>
                  <a:lnTo>
                    <a:pt x="4047" y="5401"/>
                  </a:lnTo>
                  <a:lnTo>
                    <a:pt x="4237" y="5245"/>
                  </a:lnTo>
                  <a:lnTo>
                    <a:pt x="4431" y="5092"/>
                  </a:lnTo>
                  <a:lnTo>
                    <a:pt x="4628" y="4947"/>
                  </a:lnTo>
                  <a:lnTo>
                    <a:pt x="4836" y="4806"/>
                  </a:lnTo>
                  <a:lnTo>
                    <a:pt x="5041" y="4672"/>
                  </a:lnTo>
                  <a:lnTo>
                    <a:pt x="5256" y="4545"/>
                  </a:lnTo>
                  <a:lnTo>
                    <a:pt x="5008" y="3396"/>
                  </a:lnTo>
                  <a:lnTo>
                    <a:pt x="7262" y="2566"/>
                  </a:lnTo>
                  <a:close/>
                  <a:moveTo>
                    <a:pt x="18194" y="1703"/>
                  </a:moveTo>
                  <a:lnTo>
                    <a:pt x="18086" y="1707"/>
                  </a:lnTo>
                  <a:lnTo>
                    <a:pt x="17975" y="1718"/>
                  </a:lnTo>
                  <a:lnTo>
                    <a:pt x="17872" y="1736"/>
                  </a:lnTo>
                  <a:lnTo>
                    <a:pt x="17768" y="1761"/>
                  </a:lnTo>
                  <a:lnTo>
                    <a:pt x="17664" y="1794"/>
                  </a:lnTo>
                  <a:lnTo>
                    <a:pt x="17564" y="1834"/>
                  </a:lnTo>
                  <a:lnTo>
                    <a:pt x="17464" y="1881"/>
                  </a:lnTo>
                  <a:lnTo>
                    <a:pt x="17367" y="1932"/>
                  </a:lnTo>
                  <a:lnTo>
                    <a:pt x="17296" y="1975"/>
                  </a:lnTo>
                  <a:lnTo>
                    <a:pt x="17228" y="2026"/>
                  </a:lnTo>
                  <a:lnTo>
                    <a:pt x="17163" y="2077"/>
                  </a:lnTo>
                  <a:lnTo>
                    <a:pt x="17102" y="2131"/>
                  </a:lnTo>
                  <a:lnTo>
                    <a:pt x="17042" y="2189"/>
                  </a:lnTo>
                  <a:lnTo>
                    <a:pt x="16988" y="2247"/>
                  </a:lnTo>
                  <a:lnTo>
                    <a:pt x="16934" y="2309"/>
                  </a:lnTo>
                  <a:lnTo>
                    <a:pt x="16888" y="2374"/>
                  </a:lnTo>
                  <a:lnTo>
                    <a:pt x="16841" y="2439"/>
                  </a:lnTo>
                  <a:lnTo>
                    <a:pt x="16798" y="2504"/>
                  </a:lnTo>
                  <a:lnTo>
                    <a:pt x="16762" y="2573"/>
                  </a:lnTo>
                  <a:lnTo>
                    <a:pt x="16723" y="2646"/>
                  </a:lnTo>
                  <a:lnTo>
                    <a:pt x="16691" y="2718"/>
                  </a:lnTo>
                  <a:lnTo>
                    <a:pt x="16666" y="2791"/>
                  </a:lnTo>
                  <a:lnTo>
                    <a:pt x="16641" y="2867"/>
                  </a:lnTo>
                  <a:lnTo>
                    <a:pt x="16616" y="2943"/>
                  </a:lnTo>
                  <a:lnTo>
                    <a:pt x="16601" y="3019"/>
                  </a:lnTo>
                  <a:lnTo>
                    <a:pt x="16573" y="3178"/>
                  </a:lnTo>
                  <a:lnTo>
                    <a:pt x="16566" y="3258"/>
                  </a:lnTo>
                  <a:lnTo>
                    <a:pt x="16566" y="3414"/>
                  </a:lnTo>
                  <a:lnTo>
                    <a:pt x="16569" y="3497"/>
                  </a:lnTo>
                  <a:lnTo>
                    <a:pt x="16580" y="3577"/>
                  </a:lnTo>
                  <a:lnTo>
                    <a:pt x="16594" y="3653"/>
                  </a:lnTo>
                  <a:lnTo>
                    <a:pt x="16609" y="3737"/>
                  </a:lnTo>
                  <a:lnTo>
                    <a:pt x="16627" y="3813"/>
                  </a:lnTo>
                  <a:lnTo>
                    <a:pt x="16655" y="3892"/>
                  </a:lnTo>
                  <a:lnTo>
                    <a:pt x="16680" y="3968"/>
                  </a:lnTo>
                  <a:lnTo>
                    <a:pt x="16716" y="4048"/>
                  </a:lnTo>
                  <a:lnTo>
                    <a:pt x="16748" y="4121"/>
                  </a:lnTo>
                  <a:lnTo>
                    <a:pt x="16791" y="4197"/>
                  </a:lnTo>
                  <a:lnTo>
                    <a:pt x="16848" y="4287"/>
                  </a:lnTo>
                  <a:lnTo>
                    <a:pt x="16913" y="4374"/>
                  </a:lnTo>
                  <a:lnTo>
                    <a:pt x="16981" y="4458"/>
                  </a:lnTo>
                  <a:lnTo>
                    <a:pt x="17052" y="4537"/>
                  </a:lnTo>
                  <a:lnTo>
                    <a:pt x="17135" y="4606"/>
                  </a:lnTo>
                  <a:lnTo>
                    <a:pt x="17213" y="4675"/>
                  </a:lnTo>
                  <a:lnTo>
                    <a:pt x="17299" y="4737"/>
                  </a:lnTo>
                  <a:lnTo>
                    <a:pt x="17389" y="4791"/>
                  </a:lnTo>
                  <a:lnTo>
                    <a:pt x="17482" y="4838"/>
                  </a:lnTo>
                  <a:lnTo>
                    <a:pt x="17578" y="4885"/>
                  </a:lnTo>
                  <a:lnTo>
                    <a:pt x="17678" y="4922"/>
                  </a:lnTo>
                  <a:lnTo>
                    <a:pt x="17779" y="4951"/>
                  </a:lnTo>
                  <a:lnTo>
                    <a:pt x="17882" y="4980"/>
                  </a:lnTo>
                  <a:lnTo>
                    <a:pt x="17986" y="4994"/>
                  </a:lnTo>
                  <a:lnTo>
                    <a:pt x="18090" y="5005"/>
                  </a:lnTo>
                  <a:lnTo>
                    <a:pt x="18201" y="5009"/>
                  </a:lnTo>
                  <a:lnTo>
                    <a:pt x="18308" y="5005"/>
                  </a:lnTo>
                  <a:lnTo>
                    <a:pt x="18416" y="4994"/>
                  </a:lnTo>
                  <a:lnTo>
                    <a:pt x="18519" y="4976"/>
                  </a:lnTo>
                  <a:lnTo>
                    <a:pt x="18627" y="4951"/>
                  </a:lnTo>
                  <a:lnTo>
                    <a:pt x="18730" y="4918"/>
                  </a:lnTo>
                  <a:lnTo>
                    <a:pt x="18831" y="4878"/>
                  </a:lnTo>
                  <a:lnTo>
                    <a:pt x="18931" y="4831"/>
                  </a:lnTo>
                  <a:lnTo>
                    <a:pt x="19027" y="4777"/>
                  </a:lnTo>
                  <a:lnTo>
                    <a:pt x="19095" y="4737"/>
                  </a:lnTo>
                  <a:lnTo>
                    <a:pt x="19163" y="4690"/>
                  </a:lnTo>
                  <a:lnTo>
                    <a:pt x="19228" y="4639"/>
                  </a:lnTo>
                  <a:lnTo>
                    <a:pt x="19289" y="4585"/>
                  </a:lnTo>
                  <a:lnTo>
                    <a:pt x="19346" y="4534"/>
                  </a:lnTo>
                  <a:lnTo>
                    <a:pt x="19400" y="4476"/>
                  </a:lnTo>
                  <a:lnTo>
                    <a:pt x="19453" y="4414"/>
                  </a:lnTo>
                  <a:lnTo>
                    <a:pt x="19500" y="4353"/>
                  </a:lnTo>
                  <a:lnTo>
                    <a:pt x="19546" y="4287"/>
                  </a:lnTo>
                  <a:lnTo>
                    <a:pt x="19593" y="4215"/>
                  </a:lnTo>
                  <a:lnTo>
                    <a:pt x="19632" y="4146"/>
                  </a:lnTo>
                  <a:lnTo>
                    <a:pt x="19668" y="4077"/>
                  </a:lnTo>
                  <a:lnTo>
                    <a:pt x="19700" y="4001"/>
                  </a:lnTo>
                  <a:lnTo>
                    <a:pt x="19729" y="3929"/>
                  </a:lnTo>
                  <a:lnTo>
                    <a:pt x="19757" y="3849"/>
                  </a:lnTo>
                  <a:lnTo>
                    <a:pt x="19779" y="3769"/>
                  </a:lnTo>
                  <a:lnTo>
                    <a:pt x="19797" y="3689"/>
                  </a:lnTo>
                  <a:lnTo>
                    <a:pt x="19807" y="3610"/>
                  </a:lnTo>
                  <a:lnTo>
                    <a:pt x="19822" y="3526"/>
                  </a:lnTo>
                  <a:lnTo>
                    <a:pt x="19829" y="3447"/>
                  </a:lnTo>
                  <a:lnTo>
                    <a:pt x="19829" y="3283"/>
                  </a:lnTo>
                  <a:lnTo>
                    <a:pt x="19825" y="3207"/>
                  </a:lnTo>
                  <a:lnTo>
                    <a:pt x="19811" y="3128"/>
                  </a:lnTo>
                  <a:lnTo>
                    <a:pt x="19800" y="3044"/>
                  </a:lnTo>
                  <a:lnTo>
                    <a:pt x="19782" y="2968"/>
                  </a:lnTo>
                  <a:lnTo>
                    <a:pt x="19764" y="2892"/>
                  </a:lnTo>
                  <a:lnTo>
                    <a:pt x="19739" y="2816"/>
                  </a:lnTo>
                  <a:lnTo>
                    <a:pt x="19711" y="2736"/>
                  </a:lnTo>
                  <a:lnTo>
                    <a:pt x="19679" y="2664"/>
                  </a:lnTo>
                  <a:lnTo>
                    <a:pt x="19643" y="2591"/>
                  </a:lnTo>
                  <a:lnTo>
                    <a:pt x="19603" y="2519"/>
                  </a:lnTo>
                  <a:lnTo>
                    <a:pt x="19546" y="2425"/>
                  </a:lnTo>
                  <a:lnTo>
                    <a:pt x="19482" y="2338"/>
                  </a:lnTo>
                  <a:lnTo>
                    <a:pt x="19414" y="2258"/>
                  </a:lnTo>
                  <a:lnTo>
                    <a:pt x="19342" y="2178"/>
                  </a:lnTo>
                  <a:lnTo>
                    <a:pt x="19260" y="2106"/>
                  </a:lnTo>
                  <a:lnTo>
                    <a:pt x="19181" y="2040"/>
                  </a:lnTo>
                  <a:lnTo>
                    <a:pt x="19095" y="1979"/>
                  </a:lnTo>
                  <a:lnTo>
                    <a:pt x="19002" y="1921"/>
                  </a:lnTo>
                  <a:lnTo>
                    <a:pt x="18913" y="1870"/>
                  </a:lnTo>
                  <a:lnTo>
                    <a:pt x="18720" y="1790"/>
                  </a:lnTo>
                  <a:lnTo>
                    <a:pt x="18616" y="1761"/>
                  </a:lnTo>
                  <a:lnTo>
                    <a:pt x="18512" y="1736"/>
                  </a:lnTo>
                  <a:lnTo>
                    <a:pt x="18405" y="1718"/>
                  </a:lnTo>
                  <a:lnTo>
                    <a:pt x="18301" y="1707"/>
                  </a:lnTo>
                  <a:lnTo>
                    <a:pt x="18194" y="1703"/>
                  </a:lnTo>
                  <a:close/>
                  <a:moveTo>
                    <a:pt x="18666" y="0"/>
                  </a:moveTo>
                  <a:lnTo>
                    <a:pt x="19482" y="217"/>
                  </a:lnTo>
                  <a:lnTo>
                    <a:pt x="19389" y="913"/>
                  </a:lnTo>
                  <a:lnTo>
                    <a:pt x="19343" y="1082"/>
                  </a:lnTo>
                  <a:lnTo>
                    <a:pt x="19285" y="1051"/>
                  </a:lnTo>
                  <a:lnTo>
                    <a:pt x="19268" y="1044"/>
                  </a:lnTo>
                  <a:lnTo>
                    <a:pt x="19267" y="1044"/>
                  </a:lnTo>
                  <a:lnTo>
                    <a:pt x="19185" y="1011"/>
                  </a:lnTo>
                  <a:lnTo>
                    <a:pt x="19268" y="1044"/>
                  </a:lnTo>
                  <a:lnTo>
                    <a:pt x="19342" y="1084"/>
                  </a:lnTo>
                  <a:lnTo>
                    <a:pt x="19343" y="1082"/>
                  </a:lnTo>
                  <a:lnTo>
                    <a:pt x="19378" y="1102"/>
                  </a:lnTo>
                  <a:lnTo>
                    <a:pt x="19457" y="1145"/>
                  </a:lnTo>
                  <a:lnTo>
                    <a:pt x="19582" y="1221"/>
                  </a:lnTo>
                  <a:lnTo>
                    <a:pt x="19643" y="1261"/>
                  </a:lnTo>
                  <a:lnTo>
                    <a:pt x="19704" y="1305"/>
                  </a:lnTo>
                  <a:lnTo>
                    <a:pt x="19707" y="1308"/>
                  </a:lnTo>
                  <a:lnTo>
                    <a:pt x="19764" y="1352"/>
                  </a:lnTo>
                  <a:lnTo>
                    <a:pt x="19822" y="1399"/>
                  </a:lnTo>
                  <a:lnTo>
                    <a:pt x="19925" y="1497"/>
                  </a:lnTo>
                  <a:lnTo>
                    <a:pt x="19990" y="1558"/>
                  </a:lnTo>
                  <a:lnTo>
                    <a:pt x="20069" y="1645"/>
                  </a:lnTo>
                  <a:lnTo>
                    <a:pt x="20115" y="1700"/>
                  </a:lnTo>
                  <a:lnTo>
                    <a:pt x="20115" y="1700"/>
                  </a:lnTo>
                  <a:lnTo>
                    <a:pt x="20140" y="1729"/>
                  </a:lnTo>
                  <a:lnTo>
                    <a:pt x="20115" y="1700"/>
                  </a:lnTo>
                  <a:lnTo>
                    <a:pt x="20280" y="1602"/>
                  </a:lnTo>
                  <a:lnTo>
                    <a:pt x="20924" y="1312"/>
                  </a:lnTo>
                  <a:lnTo>
                    <a:pt x="21350" y="2048"/>
                  </a:lnTo>
                  <a:lnTo>
                    <a:pt x="20799" y="2472"/>
                  </a:lnTo>
                  <a:lnTo>
                    <a:pt x="20602" y="2588"/>
                  </a:lnTo>
                  <a:lnTo>
                    <a:pt x="20638" y="2707"/>
                  </a:lnTo>
                  <a:lnTo>
                    <a:pt x="20663" y="2823"/>
                  </a:lnTo>
                  <a:lnTo>
                    <a:pt x="20688" y="2943"/>
                  </a:lnTo>
                  <a:lnTo>
                    <a:pt x="20702" y="3062"/>
                  </a:lnTo>
                  <a:lnTo>
                    <a:pt x="20713" y="3182"/>
                  </a:lnTo>
                  <a:lnTo>
                    <a:pt x="20720" y="3302"/>
                  </a:lnTo>
                  <a:lnTo>
                    <a:pt x="20720" y="3421"/>
                  </a:lnTo>
                  <a:lnTo>
                    <a:pt x="20713" y="3537"/>
                  </a:lnTo>
                  <a:lnTo>
                    <a:pt x="20945" y="3599"/>
                  </a:lnTo>
                  <a:lnTo>
                    <a:pt x="21600" y="3856"/>
                  </a:lnTo>
                  <a:lnTo>
                    <a:pt x="21389" y="4682"/>
                  </a:lnTo>
                  <a:lnTo>
                    <a:pt x="20702" y="4585"/>
                  </a:lnTo>
                  <a:lnTo>
                    <a:pt x="20444" y="4516"/>
                  </a:lnTo>
                  <a:lnTo>
                    <a:pt x="20391" y="4621"/>
                  </a:lnTo>
                  <a:lnTo>
                    <a:pt x="20330" y="4722"/>
                  </a:lnTo>
                  <a:lnTo>
                    <a:pt x="20269" y="4817"/>
                  </a:lnTo>
                  <a:lnTo>
                    <a:pt x="20201" y="4911"/>
                  </a:lnTo>
                  <a:lnTo>
                    <a:pt x="20129" y="5001"/>
                  </a:lnTo>
                  <a:lnTo>
                    <a:pt x="20051" y="5092"/>
                  </a:lnTo>
                  <a:lnTo>
                    <a:pt x="19972" y="5175"/>
                  </a:lnTo>
                  <a:lnTo>
                    <a:pt x="19886" y="5255"/>
                  </a:lnTo>
                  <a:lnTo>
                    <a:pt x="20022" y="5491"/>
                  </a:lnTo>
                  <a:lnTo>
                    <a:pt x="20308" y="6136"/>
                  </a:lnTo>
                  <a:lnTo>
                    <a:pt x="19582" y="6574"/>
                  </a:lnTo>
                  <a:lnTo>
                    <a:pt x="19163" y="6012"/>
                  </a:lnTo>
                  <a:lnTo>
                    <a:pt x="19024" y="5773"/>
                  </a:lnTo>
                  <a:lnTo>
                    <a:pt x="19070" y="5752"/>
                  </a:lnTo>
                  <a:lnTo>
                    <a:pt x="19117" y="5733"/>
                  </a:lnTo>
                  <a:lnTo>
                    <a:pt x="19009" y="5773"/>
                  </a:lnTo>
                  <a:lnTo>
                    <a:pt x="18906" y="5806"/>
                  </a:lnTo>
                  <a:lnTo>
                    <a:pt x="18820" y="5835"/>
                  </a:lnTo>
                  <a:lnTo>
                    <a:pt x="18677" y="5868"/>
                  </a:lnTo>
                  <a:lnTo>
                    <a:pt x="18605" y="5878"/>
                  </a:lnTo>
                  <a:lnTo>
                    <a:pt x="18526" y="5889"/>
                  </a:lnTo>
                  <a:lnTo>
                    <a:pt x="18512" y="5889"/>
                  </a:lnTo>
                  <a:lnTo>
                    <a:pt x="18373" y="5907"/>
                  </a:lnTo>
                  <a:lnTo>
                    <a:pt x="18237" y="5911"/>
                  </a:lnTo>
                  <a:lnTo>
                    <a:pt x="18201" y="5915"/>
                  </a:lnTo>
                  <a:lnTo>
                    <a:pt x="18144" y="5911"/>
                  </a:lnTo>
                  <a:lnTo>
                    <a:pt x="18093" y="5909"/>
                  </a:lnTo>
                  <a:lnTo>
                    <a:pt x="18022" y="5904"/>
                  </a:lnTo>
                  <a:lnTo>
                    <a:pt x="17933" y="5897"/>
                  </a:lnTo>
                  <a:lnTo>
                    <a:pt x="18036" y="5907"/>
                  </a:lnTo>
                  <a:lnTo>
                    <a:pt x="18093" y="5909"/>
                  </a:lnTo>
                  <a:lnTo>
                    <a:pt x="18115" y="5911"/>
                  </a:lnTo>
                  <a:lnTo>
                    <a:pt x="18018" y="6281"/>
                  </a:lnTo>
                  <a:lnTo>
                    <a:pt x="17800" y="6828"/>
                  </a:lnTo>
                  <a:lnTo>
                    <a:pt x="16981" y="6614"/>
                  </a:lnTo>
                  <a:lnTo>
                    <a:pt x="17042" y="6049"/>
                  </a:lnTo>
                  <a:lnTo>
                    <a:pt x="17138" y="5675"/>
                  </a:lnTo>
                  <a:lnTo>
                    <a:pt x="17206" y="5708"/>
                  </a:lnTo>
                  <a:lnTo>
                    <a:pt x="17110" y="5661"/>
                  </a:lnTo>
                  <a:lnTo>
                    <a:pt x="17013" y="5610"/>
                  </a:lnTo>
                  <a:lnTo>
                    <a:pt x="16938" y="5570"/>
                  </a:lnTo>
                  <a:lnTo>
                    <a:pt x="16813" y="5494"/>
                  </a:lnTo>
                  <a:lnTo>
                    <a:pt x="16752" y="5451"/>
                  </a:lnTo>
                  <a:lnTo>
                    <a:pt x="16691" y="5411"/>
                  </a:lnTo>
                  <a:lnTo>
                    <a:pt x="16684" y="5407"/>
                  </a:lnTo>
                  <a:lnTo>
                    <a:pt x="16627" y="5360"/>
                  </a:lnTo>
                  <a:lnTo>
                    <a:pt x="16573" y="5313"/>
                  </a:lnTo>
                  <a:lnTo>
                    <a:pt x="16466" y="5215"/>
                  </a:lnTo>
                  <a:lnTo>
                    <a:pt x="16405" y="5154"/>
                  </a:lnTo>
                  <a:lnTo>
                    <a:pt x="16348" y="5094"/>
                  </a:lnTo>
                  <a:lnTo>
                    <a:pt x="16312" y="5052"/>
                  </a:lnTo>
                  <a:lnTo>
                    <a:pt x="16254" y="4983"/>
                  </a:lnTo>
                  <a:lnTo>
                    <a:pt x="16326" y="5070"/>
                  </a:lnTo>
                  <a:lnTo>
                    <a:pt x="16348" y="5094"/>
                  </a:lnTo>
                  <a:lnTo>
                    <a:pt x="16369" y="5117"/>
                  </a:lnTo>
                  <a:lnTo>
                    <a:pt x="16079" y="5291"/>
                  </a:lnTo>
                  <a:lnTo>
                    <a:pt x="15542" y="5516"/>
                  </a:lnTo>
                  <a:lnTo>
                    <a:pt x="15117" y="4784"/>
                  </a:lnTo>
                  <a:lnTo>
                    <a:pt x="15553" y="4425"/>
                  </a:lnTo>
                  <a:lnTo>
                    <a:pt x="15836" y="4255"/>
                  </a:lnTo>
                  <a:lnTo>
                    <a:pt x="15796" y="4135"/>
                  </a:lnTo>
                  <a:lnTo>
                    <a:pt x="15761" y="4012"/>
                  </a:lnTo>
                  <a:lnTo>
                    <a:pt x="15732" y="3889"/>
                  </a:lnTo>
                  <a:lnTo>
                    <a:pt x="15707" y="3766"/>
                  </a:lnTo>
                  <a:lnTo>
                    <a:pt x="15689" y="3642"/>
                  </a:lnTo>
                  <a:lnTo>
                    <a:pt x="15682" y="3519"/>
                  </a:lnTo>
                  <a:lnTo>
                    <a:pt x="15675" y="3392"/>
                  </a:lnTo>
                  <a:lnTo>
                    <a:pt x="15678" y="3269"/>
                  </a:lnTo>
                  <a:lnTo>
                    <a:pt x="15399" y="3200"/>
                  </a:lnTo>
                  <a:lnTo>
                    <a:pt x="14859" y="2972"/>
                  </a:lnTo>
                  <a:lnTo>
                    <a:pt x="15074" y="2149"/>
                  </a:lnTo>
                  <a:lnTo>
                    <a:pt x="15632" y="2211"/>
                  </a:lnTo>
                  <a:lnTo>
                    <a:pt x="15907" y="2283"/>
                  </a:lnTo>
                  <a:lnTo>
                    <a:pt x="15961" y="2167"/>
                  </a:lnTo>
                  <a:lnTo>
                    <a:pt x="16022" y="2055"/>
                  </a:lnTo>
                  <a:lnTo>
                    <a:pt x="16093" y="1950"/>
                  </a:lnTo>
                  <a:lnTo>
                    <a:pt x="16165" y="1841"/>
                  </a:lnTo>
                  <a:lnTo>
                    <a:pt x="16244" y="1740"/>
                  </a:lnTo>
                  <a:lnTo>
                    <a:pt x="16326" y="1642"/>
                  </a:lnTo>
                  <a:lnTo>
                    <a:pt x="16415" y="1544"/>
                  </a:lnTo>
                  <a:lnTo>
                    <a:pt x="16508" y="1457"/>
                  </a:lnTo>
                  <a:lnTo>
                    <a:pt x="16380" y="1236"/>
                  </a:lnTo>
                  <a:lnTo>
                    <a:pt x="16158" y="689"/>
                  </a:lnTo>
                  <a:lnTo>
                    <a:pt x="16884" y="254"/>
                  </a:lnTo>
                  <a:lnTo>
                    <a:pt x="17231" y="703"/>
                  </a:lnTo>
                  <a:lnTo>
                    <a:pt x="17374" y="939"/>
                  </a:lnTo>
                  <a:lnTo>
                    <a:pt x="17324" y="960"/>
                  </a:lnTo>
                  <a:lnTo>
                    <a:pt x="17278" y="979"/>
                  </a:lnTo>
                  <a:lnTo>
                    <a:pt x="17385" y="939"/>
                  </a:lnTo>
                  <a:lnTo>
                    <a:pt x="17489" y="906"/>
                  </a:lnTo>
                  <a:lnTo>
                    <a:pt x="17575" y="877"/>
                  </a:lnTo>
                  <a:lnTo>
                    <a:pt x="17718" y="848"/>
                  </a:lnTo>
                  <a:lnTo>
                    <a:pt x="17789" y="834"/>
                  </a:lnTo>
                  <a:lnTo>
                    <a:pt x="17865" y="819"/>
                  </a:lnTo>
                  <a:lnTo>
                    <a:pt x="17882" y="819"/>
                  </a:lnTo>
                  <a:lnTo>
                    <a:pt x="18018" y="805"/>
                  </a:lnTo>
                  <a:lnTo>
                    <a:pt x="18158" y="801"/>
                  </a:lnTo>
                  <a:lnTo>
                    <a:pt x="18247" y="801"/>
                  </a:lnTo>
                  <a:lnTo>
                    <a:pt x="18358" y="808"/>
                  </a:lnTo>
                  <a:lnTo>
                    <a:pt x="18462" y="815"/>
                  </a:lnTo>
                  <a:lnTo>
                    <a:pt x="18380" y="808"/>
                  </a:lnTo>
                  <a:lnTo>
                    <a:pt x="18416" y="663"/>
                  </a:lnTo>
                  <a:lnTo>
                    <a:pt x="18666" y="0"/>
                  </a:lnTo>
                  <a:close/>
                </a:path>
              </a:pathLst>
            </a:cu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66" name="TextBox 31"/>
          <p:cNvSpPr txBox="1"/>
          <p:nvPr/>
        </p:nvSpPr>
        <p:spPr>
          <a:xfrm>
            <a:off x="5231538" y="3741273"/>
            <a:ext cx="1370332" cy="360025"/>
          </a:xfrm>
          <a:prstGeom prst="rect">
            <a:avLst/>
          </a:prstGeom>
          <a:ln w="12700">
            <a:miter lim="400000"/>
          </a:ln>
        </p:spPr>
        <p:txBody>
          <a:bodyPr lIns="40311" tIns="40311" rIns="40311" bIns="40311">
            <a:spAutoFit/>
          </a:bodyPr>
          <a:lstStyle>
            <a:lvl1pPr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√ 项目前期</a:t>
            </a:r>
          </a:p>
        </p:txBody>
      </p:sp>
      <p:sp>
        <p:nvSpPr>
          <p:cNvPr id="1167" name="TextBox 32"/>
          <p:cNvSpPr txBox="1"/>
          <p:nvPr/>
        </p:nvSpPr>
        <p:spPr>
          <a:xfrm>
            <a:off x="6686601" y="3741273"/>
            <a:ext cx="1313478" cy="360025"/>
          </a:xfrm>
          <a:prstGeom prst="rect">
            <a:avLst/>
          </a:prstGeom>
          <a:ln w="12700">
            <a:miter lim="400000"/>
          </a:ln>
        </p:spPr>
        <p:txBody>
          <a:bodyPr lIns="40311" tIns="40311" rIns="40311" bIns="40311">
            <a:spAutoFit/>
          </a:bodyPr>
          <a:lstStyle>
            <a:lvl1pPr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√ 执行过程</a:t>
            </a:r>
          </a:p>
        </p:txBody>
      </p:sp>
      <p:sp>
        <p:nvSpPr>
          <p:cNvPr id="1168" name="TextBox 33"/>
          <p:cNvSpPr txBox="1"/>
          <p:nvPr/>
        </p:nvSpPr>
        <p:spPr>
          <a:xfrm>
            <a:off x="8084811" y="3741273"/>
            <a:ext cx="1370332" cy="360025"/>
          </a:xfrm>
          <a:prstGeom prst="rect">
            <a:avLst/>
          </a:prstGeom>
          <a:ln w="12700">
            <a:miter lim="400000"/>
          </a:ln>
        </p:spPr>
        <p:txBody>
          <a:bodyPr lIns="40311" tIns="40311" rIns="40311" bIns="40311">
            <a:spAutoFit/>
          </a:bodyPr>
          <a:lstStyle>
            <a:lvl1pPr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√ 存在问题</a:t>
            </a:r>
          </a:p>
        </p:txBody>
      </p:sp>
      <p:sp>
        <p:nvSpPr>
          <p:cNvPr id="1169" name="TextBox 34"/>
          <p:cNvSpPr txBox="1"/>
          <p:nvPr/>
        </p:nvSpPr>
        <p:spPr>
          <a:xfrm>
            <a:off x="5231538" y="4158445"/>
            <a:ext cx="1313478" cy="360025"/>
          </a:xfrm>
          <a:prstGeom prst="rect">
            <a:avLst/>
          </a:prstGeom>
          <a:ln w="12700">
            <a:miter lim="400000"/>
          </a:ln>
        </p:spPr>
        <p:txBody>
          <a:bodyPr lIns="40311" tIns="40311" rIns="40311" bIns="40311">
            <a:spAutoFit/>
          </a:bodyPr>
          <a:lstStyle>
            <a:lvl1pPr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√ 解决方法 </a:t>
            </a:r>
          </a:p>
        </p:txBody>
      </p:sp>
      <p:sp>
        <p:nvSpPr>
          <p:cNvPr id="1170" name="TextBox 35"/>
          <p:cNvSpPr txBox="1"/>
          <p:nvPr/>
        </p:nvSpPr>
        <p:spPr>
          <a:xfrm>
            <a:off x="6671195" y="4158445"/>
            <a:ext cx="1313478" cy="360025"/>
          </a:xfrm>
          <a:prstGeom prst="rect">
            <a:avLst/>
          </a:prstGeom>
          <a:ln w="12700">
            <a:miter lim="400000"/>
          </a:ln>
        </p:spPr>
        <p:txBody>
          <a:bodyPr lIns="40311" tIns="40311" rIns="40311" bIns="40311">
            <a:spAutoFit/>
          </a:bodyPr>
          <a:lstStyle>
            <a:lvl1pPr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√ 成果展示</a:t>
            </a:r>
          </a:p>
        </p:txBody>
      </p:sp>
      <p:sp>
        <p:nvSpPr>
          <p:cNvPr id="1171" name="TextBox 36"/>
          <p:cNvSpPr txBox="1"/>
          <p:nvPr/>
        </p:nvSpPr>
        <p:spPr>
          <a:xfrm>
            <a:off x="8111167" y="4158445"/>
            <a:ext cx="1479091" cy="360025"/>
          </a:xfrm>
          <a:prstGeom prst="rect">
            <a:avLst/>
          </a:prstGeom>
          <a:ln w="12700">
            <a:miter lim="400000"/>
          </a:ln>
        </p:spPr>
        <p:txBody>
          <a:bodyPr lIns="40311" tIns="40311" rIns="40311" bIns="40311">
            <a:spAutoFit/>
          </a:bodyPr>
          <a:lstStyle>
            <a:lvl1pPr>
              <a:defRPr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√收益增值</a:t>
            </a:r>
          </a:p>
        </p:txBody>
      </p:sp>
      <p:grpSp>
        <p:nvGrpSpPr>
          <p:cNvPr id="1174" name="组合 37"/>
          <p:cNvGrpSpPr/>
          <p:nvPr/>
        </p:nvGrpSpPr>
        <p:grpSpPr>
          <a:xfrm>
            <a:off x="8598255" y="-1038699"/>
            <a:ext cx="1572171" cy="1572739"/>
            <a:chOff x="0" y="0"/>
            <a:chExt cx="1572170" cy="1572738"/>
          </a:xfrm>
        </p:grpSpPr>
        <p:sp>
          <p:nvSpPr>
            <p:cNvPr id="1172" name="同心圆 38"/>
            <p:cNvSpPr/>
            <p:nvPr/>
          </p:nvSpPr>
          <p:spPr>
            <a:xfrm>
              <a:off x="-1" y="0"/>
              <a:ext cx="1572172" cy="157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1173" name="椭圆 39"/>
            <p:cNvSpPr/>
            <p:nvPr/>
          </p:nvSpPr>
          <p:spPr>
            <a:xfrm>
              <a:off x="34313" y="34325"/>
              <a:ext cx="1503545" cy="150408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77" name="组合 40"/>
          <p:cNvGrpSpPr/>
          <p:nvPr/>
        </p:nvGrpSpPr>
        <p:grpSpPr>
          <a:xfrm>
            <a:off x="6562315" y="-378556"/>
            <a:ext cx="840199" cy="840502"/>
            <a:chOff x="0" y="0"/>
            <a:chExt cx="840197" cy="840501"/>
          </a:xfrm>
        </p:grpSpPr>
        <p:sp>
          <p:nvSpPr>
            <p:cNvPr id="1175" name="同心圆 41"/>
            <p:cNvSpPr/>
            <p:nvPr/>
          </p:nvSpPr>
          <p:spPr>
            <a:xfrm>
              <a:off x="0" y="0"/>
              <a:ext cx="840198" cy="84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1176" name="椭圆 42"/>
            <p:cNvSpPr/>
            <p:nvPr/>
          </p:nvSpPr>
          <p:spPr>
            <a:xfrm>
              <a:off x="18337" y="18344"/>
              <a:ext cx="803523" cy="80381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1180" name="组合 43"/>
          <p:cNvGrpSpPr/>
          <p:nvPr/>
        </p:nvGrpSpPr>
        <p:grpSpPr>
          <a:xfrm>
            <a:off x="7467251" y="41695"/>
            <a:ext cx="1187205" cy="1187635"/>
            <a:chOff x="0" y="0"/>
            <a:chExt cx="1187203" cy="1187634"/>
          </a:xfrm>
        </p:grpSpPr>
        <p:sp>
          <p:nvSpPr>
            <p:cNvPr id="1178" name="同心圆 44"/>
            <p:cNvSpPr/>
            <p:nvPr/>
          </p:nvSpPr>
          <p:spPr>
            <a:xfrm>
              <a:off x="0" y="-1"/>
              <a:ext cx="1187205" cy="1187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1179" name="椭圆 45"/>
            <p:cNvSpPr/>
            <p:nvPr/>
          </p:nvSpPr>
          <p:spPr>
            <a:xfrm>
              <a:off x="25911" y="25920"/>
              <a:ext cx="1135383" cy="113579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1183" name="组合 46"/>
          <p:cNvGrpSpPr/>
          <p:nvPr/>
        </p:nvGrpSpPr>
        <p:grpSpPr>
          <a:xfrm>
            <a:off x="10563518" y="-211533"/>
            <a:ext cx="914283" cy="914613"/>
            <a:chOff x="0" y="0"/>
            <a:chExt cx="914281" cy="914612"/>
          </a:xfrm>
        </p:grpSpPr>
        <p:sp>
          <p:nvSpPr>
            <p:cNvPr id="1181" name="同心圆 47"/>
            <p:cNvSpPr/>
            <p:nvPr/>
          </p:nvSpPr>
          <p:spPr>
            <a:xfrm>
              <a:off x="0" y="-1"/>
              <a:ext cx="914283" cy="91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1182" name="椭圆 48"/>
            <p:cNvSpPr/>
            <p:nvPr/>
          </p:nvSpPr>
          <p:spPr>
            <a:xfrm>
              <a:off x="19954" y="19961"/>
              <a:ext cx="874373" cy="87468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86" name="组合 49"/>
          <p:cNvGrpSpPr/>
          <p:nvPr/>
        </p:nvGrpSpPr>
        <p:grpSpPr>
          <a:xfrm>
            <a:off x="1021963" y="6722208"/>
            <a:ext cx="785041" cy="785325"/>
            <a:chOff x="0" y="0"/>
            <a:chExt cx="785040" cy="785324"/>
          </a:xfrm>
        </p:grpSpPr>
        <p:sp>
          <p:nvSpPr>
            <p:cNvPr id="1184" name="同心圆 50"/>
            <p:cNvSpPr/>
            <p:nvPr/>
          </p:nvSpPr>
          <p:spPr>
            <a:xfrm>
              <a:off x="-1" y="-1"/>
              <a:ext cx="785041" cy="785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1185" name="椭圆 51"/>
            <p:cNvSpPr/>
            <p:nvPr/>
          </p:nvSpPr>
          <p:spPr>
            <a:xfrm>
              <a:off x="17133" y="17139"/>
              <a:ext cx="750773" cy="75104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1189" name="组合 52"/>
          <p:cNvGrpSpPr/>
          <p:nvPr/>
        </p:nvGrpSpPr>
        <p:grpSpPr>
          <a:xfrm>
            <a:off x="5283570" y="6041202"/>
            <a:ext cx="336613" cy="336735"/>
            <a:chOff x="0" y="0"/>
            <a:chExt cx="336612" cy="336734"/>
          </a:xfrm>
        </p:grpSpPr>
        <p:sp>
          <p:nvSpPr>
            <p:cNvPr id="1187" name="同心圆 53"/>
            <p:cNvSpPr/>
            <p:nvPr/>
          </p:nvSpPr>
          <p:spPr>
            <a:xfrm>
              <a:off x="-1" y="-1"/>
              <a:ext cx="336613" cy="33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1188" name="椭圆 54"/>
            <p:cNvSpPr/>
            <p:nvPr/>
          </p:nvSpPr>
          <p:spPr>
            <a:xfrm>
              <a:off x="7346" y="7349"/>
              <a:ext cx="321919" cy="32203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1192" name="组合 55"/>
          <p:cNvGrpSpPr/>
          <p:nvPr/>
        </p:nvGrpSpPr>
        <p:grpSpPr>
          <a:xfrm>
            <a:off x="4241853" y="5770738"/>
            <a:ext cx="705343" cy="705599"/>
            <a:chOff x="0" y="0"/>
            <a:chExt cx="705341" cy="705598"/>
          </a:xfrm>
        </p:grpSpPr>
        <p:sp>
          <p:nvSpPr>
            <p:cNvPr id="1190" name="同心圆 56"/>
            <p:cNvSpPr/>
            <p:nvPr/>
          </p:nvSpPr>
          <p:spPr>
            <a:xfrm>
              <a:off x="0" y="-1"/>
              <a:ext cx="705342" cy="70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1191" name="椭圆 57"/>
            <p:cNvSpPr/>
            <p:nvPr/>
          </p:nvSpPr>
          <p:spPr>
            <a:xfrm>
              <a:off x="15394" y="15399"/>
              <a:ext cx="674555" cy="67479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1195" name="组合 58"/>
          <p:cNvGrpSpPr/>
          <p:nvPr/>
        </p:nvGrpSpPr>
        <p:grpSpPr>
          <a:xfrm>
            <a:off x="11503820" y="-1412102"/>
            <a:ext cx="1572171" cy="1572739"/>
            <a:chOff x="0" y="0"/>
            <a:chExt cx="1572170" cy="1572738"/>
          </a:xfrm>
        </p:grpSpPr>
        <p:sp>
          <p:nvSpPr>
            <p:cNvPr id="1193" name="同心圆 59"/>
            <p:cNvSpPr/>
            <p:nvPr/>
          </p:nvSpPr>
          <p:spPr>
            <a:xfrm>
              <a:off x="-1" y="0"/>
              <a:ext cx="1572172" cy="157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1194" name="椭圆 60"/>
            <p:cNvSpPr/>
            <p:nvPr/>
          </p:nvSpPr>
          <p:spPr>
            <a:xfrm>
              <a:off x="34313" y="34325"/>
              <a:ext cx="1503545" cy="150408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98" name="组合 61"/>
          <p:cNvGrpSpPr/>
          <p:nvPr/>
        </p:nvGrpSpPr>
        <p:grpSpPr>
          <a:xfrm>
            <a:off x="11538132" y="554324"/>
            <a:ext cx="297403" cy="297511"/>
            <a:chOff x="0" y="0"/>
            <a:chExt cx="297402" cy="297510"/>
          </a:xfrm>
        </p:grpSpPr>
        <p:sp>
          <p:nvSpPr>
            <p:cNvPr id="1196" name="同心圆 62"/>
            <p:cNvSpPr/>
            <p:nvPr/>
          </p:nvSpPr>
          <p:spPr>
            <a:xfrm>
              <a:off x="-1" y="-1"/>
              <a:ext cx="297404" cy="297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1197" name="椭圆 63"/>
            <p:cNvSpPr/>
            <p:nvPr/>
          </p:nvSpPr>
          <p:spPr>
            <a:xfrm>
              <a:off x="6490" y="6493"/>
              <a:ext cx="284421" cy="28452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1201" name="组合 64"/>
          <p:cNvGrpSpPr/>
          <p:nvPr/>
        </p:nvGrpSpPr>
        <p:grpSpPr>
          <a:xfrm>
            <a:off x="2590962" y="6276311"/>
            <a:ext cx="1572171" cy="1572739"/>
            <a:chOff x="0" y="0"/>
            <a:chExt cx="1572170" cy="1572738"/>
          </a:xfrm>
        </p:grpSpPr>
        <p:sp>
          <p:nvSpPr>
            <p:cNvPr id="1199" name="同心圆 65"/>
            <p:cNvSpPr/>
            <p:nvPr/>
          </p:nvSpPr>
          <p:spPr>
            <a:xfrm>
              <a:off x="-1" y="0"/>
              <a:ext cx="1572172" cy="157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1200" name="椭圆 66"/>
            <p:cNvSpPr/>
            <p:nvPr/>
          </p:nvSpPr>
          <p:spPr>
            <a:xfrm>
              <a:off x="34313" y="34325"/>
              <a:ext cx="1503543" cy="150408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04" name="组合 67"/>
          <p:cNvGrpSpPr/>
          <p:nvPr/>
        </p:nvGrpSpPr>
        <p:grpSpPr>
          <a:xfrm>
            <a:off x="1700333" y="6143616"/>
            <a:ext cx="693501" cy="693751"/>
            <a:chOff x="0" y="0"/>
            <a:chExt cx="693500" cy="693749"/>
          </a:xfrm>
        </p:grpSpPr>
        <p:sp>
          <p:nvSpPr>
            <p:cNvPr id="1202" name="同心圆 68"/>
            <p:cNvSpPr/>
            <p:nvPr/>
          </p:nvSpPr>
          <p:spPr>
            <a:xfrm>
              <a:off x="-1" y="0"/>
              <a:ext cx="693502" cy="69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1203" name="椭圆 69"/>
            <p:cNvSpPr/>
            <p:nvPr/>
          </p:nvSpPr>
          <p:spPr>
            <a:xfrm>
              <a:off x="15135" y="15141"/>
              <a:ext cx="663229" cy="66346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1207" name="组合 70"/>
          <p:cNvGrpSpPr/>
          <p:nvPr/>
        </p:nvGrpSpPr>
        <p:grpSpPr>
          <a:xfrm>
            <a:off x="388121" y="6563866"/>
            <a:ext cx="422449" cy="422601"/>
            <a:chOff x="0" y="0"/>
            <a:chExt cx="422448" cy="422600"/>
          </a:xfrm>
        </p:grpSpPr>
        <p:sp>
          <p:nvSpPr>
            <p:cNvPr id="1205" name="同心圆 71"/>
            <p:cNvSpPr/>
            <p:nvPr/>
          </p:nvSpPr>
          <p:spPr>
            <a:xfrm>
              <a:off x="-1" y="-1"/>
              <a:ext cx="422450" cy="422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1206" name="椭圆 72"/>
            <p:cNvSpPr/>
            <p:nvPr/>
          </p:nvSpPr>
          <p:spPr>
            <a:xfrm>
              <a:off x="9220" y="9223"/>
              <a:ext cx="404009" cy="40415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1210" name="组合 73"/>
          <p:cNvGrpSpPr/>
          <p:nvPr/>
        </p:nvGrpSpPr>
        <p:grpSpPr>
          <a:xfrm>
            <a:off x="156198" y="6319399"/>
            <a:ext cx="211224" cy="211301"/>
            <a:chOff x="0" y="0"/>
            <a:chExt cx="211223" cy="211300"/>
          </a:xfrm>
        </p:grpSpPr>
        <p:sp>
          <p:nvSpPr>
            <p:cNvPr id="1208" name="同心圆 74"/>
            <p:cNvSpPr/>
            <p:nvPr/>
          </p:nvSpPr>
          <p:spPr>
            <a:xfrm>
              <a:off x="0" y="-1"/>
              <a:ext cx="211224" cy="21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1209" name="椭圆 75"/>
            <p:cNvSpPr/>
            <p:nvPr/>
          </p:nvSpPr>
          <p:spPr>
            <a:xfrm>
              <a:off x="4609" y="4611"/>
              <a:ext cx="202003" cy="20207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sp>
        <p:nvSpPr>
          <p:cNvPr id="1211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fill="hold" grpId="7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99"/>
                            </p:stCondLst>
                            <p:childTnLst>
                              <p:par>
                                <p:cTn id="38" presetID="2" presetClass="entr" presetSubtype="4" fill="hold" grpId="8" nodeType="afterEffect">
                                  <p:stCondLst>
                                    <p:cond delay="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99"/>
                            </p:stCondLst>
                            <p:childTnLst>
                              <p:par>
                                <p:cTn id="43" presetID="2" presetClass="entr" presetSubtype="4" fill="hold" grpId="9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99"/>
                            </p:stCondLst>
                            <p:childTnLst>
                              <p:par>
                                <p:cTn id="48" presetID="2" presetClass="entr" presetSubtype="4" fill="hold" grpId="10" nodeType="afterEffect">
                                  <p:stCondLst>
                                    <p:cond delay="8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indefinite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2" presetClass="entr" presetSubtype="4" fill="hold" grpId="11" nodeType="afterEffect">
                                  <p:stCondLst>
                                    <p:cond delay="10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500"/>
                            </p:stCondLst>
                            <p:childTnLst>
                              <p:par>
                                <p:cTn id="58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23" presetClass="entr" presetSubtype="16" fill="hold" grpId="13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indefinite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799"/>
                            </p:stCondLst>
                            <p:childTnLst>
                              <p:par>
                                <p:cTn id="68" presetID="23" presetClass="entr" presetSubtype="16" fill="hold" grpId="14" nodeType="afterEffect">
                                  <p:stCondLst>
                                    <p:cond delay="7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dur="indefinite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0"/>
                            </p:stCondLst>
                            <p:childTnLst>
                              <p:par>
                                <p:cTn id="73" presetID="23" presetClass="entr" presetSubtype="16" fill="hold" grpId="15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dur="indefinite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800"/>
                            </p:stCondLst>
                            <p:childTnLst>
                              <p:par>
                                <p:cTn id="78" presetID="23" presetClass="entr" presetSubtype="16" fill="hold" grpId="16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dur="indefinite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399"/>
                            </p:stCondLst>
                            <p:childTnLst>
                              <p:par>
                                <p:cTn id="83" presetID="23" presetClass="entr" presetSubtype="16" fill="hold" grpId="17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dur="indefinite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500"/>
                            </p:stCondLst>
                            <p:childTnLst>
                              <p:par>
                                <p:cTn id="88" presetID="23" presetClass="entr" presetSubtype="16" fill="hold" grpId="18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dur="indefinite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300"/>
                            </p:stCondLst>
                            <p:childTnLst>
                              <p:par>
                                <p:cTn id="93" presetID="23" presetClass="entr" presetSubtype="16" fill="hold" grpId="19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dur="indefinite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6100"/>
                            </p:stCondLst>
                            <p:childTnLst>
                              <p:par>
                                <p:cTn id="98" presetID="23" presetClass="entr" presetSubtype="16" fill="hold" grpId="20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dur="indefinite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7200"/>
                            </p:stCondLst>
                            <p:childTnLst>
                              <p:par>
                                <p:cTn id="103" presetID="23" presetClass="entr" presetSubtype="16" fill="hold" grpId="21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dur="indefinite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8299"/>
                            </p:stCondLst>
                            <p:childTnLst>
                              <p:par>
                                <p:cTn id="108" presetID="23" presetClass="entr" presetSubtype="16" fill="hold" grpId="22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dur="indefinite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9100"/>
                            </p:stCondLst>
                            <p:childTnLst>
                              <p:par>
                                <p:cTn id="113" presetID="23" presetClass="entr" presetSubtype="16" fill="hold" grpId="23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dur="indefinite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200"/>
                            </p:stCondLst>
                            <p:childTnLst>
                              <p:par>
                                <p:cTn id="118" presetID="23" presetClass="entr" presetSubtype="16" fill="hold" grpId="24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dur="indefinite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1300"/>
                            </p:stCondLst>
                            <p:childTnLst>
                              <p:par>
                                <p:cTn id="123" presetID="26" presetClass="emph" presetSubtype="0" fill="hold" grpId="25" nodeType="after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 fill="hold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1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400"/>
                            </p:stCondLst>
                            <p:childTnLst>
                              <p:par>
                                <p:cTn id="127" presetID="26" presetClass="emph" presetSubtype="0" fill="hold" grpId="26" nodeType="after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 fill="hold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11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3610"/>
                            </p:stCondLst>
                            <p:childTnLst>
                              <p:par>
                                <p:cTn id="131" presetID="26" presetClass="emph" presetSubtype="0" fill="hold" grpId="27" nodeType="after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 fill="hold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12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4520"/>
                            </p:stCondLst>
                            <p:childTnLst>
                              <p:par>
                                <p:cTn id="135" presetID="26" presetClass="emph" presetSubtype="0" fill="hold" grpId="28" nodeType="after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 fill="hold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12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7" grpId="23" animBg="1" advAuto="0"/>
      <p:bldP spid="1165" grpId="2" animBg="1" advAuto="0"/>
      <p:bldP spid="1189" grpId="17" animBg="1" advAuto="0"/>
      <p:bldP spid="1159" grpId="3" animBg="1" advAuto="0"/>
      <p:bldP spid="1169" grpId="9" animBg="1" advAuto="0"/>
      <p:bldP spid="1180" grpId="14" animBg="1" advAuto="0"/>
      <p:bldP spid="1167" grpId="7" animBg="1" advAuto="0"/>
      <p:bldP spid="1166" grpId="6" animBg="1" advAuto="0"/>
      <p:bldP spid="1177" grpId="13" animBg="1" advAuto="0"/>
      <p:bldP spid="1192" grpId="18" animBg="1" advAuto="0"/>
      <p:bldP spid="1195" grpId="19" animBg="1" advAuto="0"/>
      <p:bldP spid="1168" grpId="8" animBg="1" advAuto="0"/>
      <p:bldP spid="1204" grpId="22" animBg="1" advAuto="0"/>
      <p:bldP spid="1195" grpId="26" animBg="1" advAuto="0"/>
      <p:bldP spid="1174" grpId="12" animBg="1" advAuto="0"/>
      <p:bldP spid="1160" grpId="5" animBg="1" advAuto="0"/>
      <p:bldP spid="1204" grpId="28" animBg="1" advAuto="0"/>
      <p:bldP spid="1210" grpId="24" animBg="1" advAuto="0"/>
      <p:bldP spid="1157" grpId="1" animBg="1" advAuto="0"/>
      <p:bldP spid="1198" grpId="20" animBg="1" advAuto="0"/>
      <p:bldP spid="1186" grpId="16" animBg="1" advAuto="0"/>
      <p:bldP spid="1170" grpId="10" animBg="1" advAuto="0"/>
      <p:bldP spid="1201" grpId="21" animBg="1" advAuto="0"/>
      <p:bldP spid="1174" grpId="25" animBg="1" advAuto="0"/>
      <p:bldP spid="1183" grpId="15" animBg="1" advAuto="0"/>
      <p:bldP spid="1171" grpId="11" animBg="1" advAuto="0"/>
      <p:bldP spid="1201" grpId="27" animBg="1" advAuto="0"/>
      <p:bldP spid="1158" grpId="4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组合 19"/>
          <p:cNvGrpSpPr/>
          <p:nvPr/>
        </p:nvGrpSpPr>
        <p:grpSpPr>
          <a:xfrm>
            <a:off x="3893099" y="548807"/>
            <a:ext cx="4404216" cy="719475"/>
            <a:chOff x="0" y="0"/>
            <a:chExt cx="4404214" cy="719474"/>
          </a:xfrm>
        </p:grpSpPr>
        <p:grpSp>
          <p:nvGrpSpPr>
            <p:cNvPr id="1215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1213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1214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1216" name="Text Box 18"/>
            <p:cNvSpPr txBox="1"/>
            <p:nvPr/>
          </p:nvSpPr>
          <p:spPr>
            <a:xfrm>
              <a:off x="816563" y="56534"/>
              <a:ext cx="2783947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重点项目展示</a:t>
              </a:r>
            </a:p>
          </p:txBody>
        </p:sp>
      </p:grpSp>
      <p:sp>
        <p:nvSpPr>
          <p:cNvPr id="1218" name="圆角矩形 18"/>
          <p:cNvSpPr/>
          <p:nvPr/>
        </p:nvSpPr>
        <p:spPr>
          <a:xfrm>
            <a:off x="-11111" y="4382515"/>
            <a:ext cx="12201526" cy="627956"/>
          </a:xfrm>
          <a:prstGeom prst="roundRect">
            <a:avLst>
              <a:gd name="adj" fmla="val 12535"/>
            </a:avLst>
          </a:prstGeom>
          <a:gradFill>
            <a:gsLst>
              <a:gs pos="15000">
                <a:srgbClr val="CDCED0"/>
              </a:gs>
              <a:gs pos="92000">
                <a:srgbClr val="FAFCFB"/>
              </a:gs>
            </a:gsLst>
            <a:lin ang="2700000"/>
          </a:gradFill>
          <a:ln w="22225">
            <a:solidFill>
              <a:srgbClr val="FBFCFC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221" name="组合 3"/>
          <p:cNvGrpSpPr/>
          <p:nvPr/>
        </p:nvGrpSpPr>
        <p:grpSpPr>
          <a:xfrm>
            <a:off x="4326963" y="2146797"/>
            <a:ext cx="3536490" cy="2134095"/>
            <a:chOff x="0" y="0"/>
            <a:chExt cx="3536489" cy="2134093"/>
          </a:xfrm>
        </p:grpSpPr>
        <p:pic>
          <p:nvPicPr>
            <p:cNvPr id="1219" name="Picture 4" descr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3536490" cy="213409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220" name="Rectangle 18"/>
            <p:cNvSpPr/>
            <p:nvPr/>
          </p:nvSpPr>
          <p:spPr>
            <a:xfrm>
              <a:off x="519683" y="255951"/>
              <a:ext cx="2450575" cy="1530355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24" name="组合 2"/>
          <p:cNvGrpSpPr/>
          <p:nvPr/>
        </p:nvGrpSpPr>
        <p:grpSpPr>
          <a:xfrm>
            <a:off x="873012" y="2146797"/>
            <a:ext cx="3536490" cy="2134095"/>
            <a:chOff x="0" y="0"/>
            <a:chExt cx="3536489" cy="2134093"/>
          </a:xfrm>
        </p:grpSpPr>
        <p:pic>
          <p:nvPicPr>
            <p:cNvPr id="1222" name="Picture 3" descr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3536490" cy="213409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223" name="Rectangle 19"/>
            <p:cNvSpPr/>
            <p:nvPr/>
          </p:nvSpPr>
          <p:spPr>
            <a:xfrm>
              <a:off x="524577" y="255951"/>
              <a:ext cx="2450575" cy="1530355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227" name="组合 4"/>
          <p:cNvGrpSpPr/>
          <p:nvPr/>
        </p:nvGrpSpPr>
        <p:grpSpPr>
          <a:xfrm>
            <a:off x="7780912" y="2146797"/>
            <a:ext cx="3534903" cy="2134095"/>
            <a:chOff x="0" y="0"/>
            <a:chExt cx="3534902" cy="2134093"/>
          </a:xfrm>
        </p:grpSpPr>
        <p:pic>
          <p:nvPicPr>
            <p:cNvPr id="1225" name="Picture 5" descr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3534903" cy="213409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226" name="Rectangle 20"/>
            <p:cNvSpPr/>
            <p:nvPr/>
          </p:nvSpPr>
          <p:spPr>
            <a:xfrm>
              <a:off x="515479" y="255949"/>
              <a:ext cx="2449475" cy="1530355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29" name="矩形 38"/>
          <p:cNvSpPr txBox="1"/>
          <p:nvPr/>
        </p:nvSpPr>
        <p:spPr>
          <a:xfrm>
            <a:off x="2012766" y="4492078"/>
            <a:ext cx="1258570" cy="443865"/>
          </a:xfrm>
          <a:prstGeom prst="rect">
            <a:avLst/>
          </a:prstGeom>
          <a:ln w="12700">
            <a:miter lim="400000"/>
          </a:ln>
        </p:spPr>
        <p:txBody>
          <a:bodyPr wrap="none" lIns="45714" tIns="45714" rIns="45714" bIns="45714">
            <a:spAutoFit/>
          </a:bodyPr>
          <a:lstStyle>
            <a:lvl1pPr algn="ctr">
              <a:defRPr sz="23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数据</a:t>
            </a:r>
            <a:r>
              <a:rPr lang="zh-CN"/>
              <a:t>报表</a:t>
            </a:r>
            <a:endParaRPr lang="zh-CN"/>
          </a:p>
        </p:txBody>
      </p:sp>
      <p:sp>
        <p:nvSpPr>
          <p:cNvPr id="1230" name="矩形 47"/>
          <p:cNvSpPr txBox="1"/>
          <p:nvPr/>
        </p:nvSpPr>
        <p:spPr>
          <a:xfrm>
            <a:off x="1477771" y="5130401"/>
            <a:ext cx="2328561" cy="389890"/>
          </a:xfrm>
          <a:prstGeom prst="rect">
            <a:avLst/>
          </a:prstGeom>
          <a:ln w="12700">
            <a:miter lim="400000"/>
          </a:ln>
        </p:spPr>
        <p:txBody>
          <a:bodyPr lIns="45714" tIns="45714" rIns="45714" bIns="45714">
            <a:spAutoFit/>
          </a:bodyPr>
          <a:lstStyle>
            <a:lvl1pPr algn="just">
              <a:lnSpc>
                <a:spcPct val="130000"/>
              </a:lnSpc>
              <a:defRPr sz="15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获取各个地区的用户</a:t>
            </a:r>
            <a:r>
              <a:rPr lang="zh-CN"/>
              <a:t>信息</a:t>
            </a:r>
            <a:endParaRPr lang="zh-CN"/>
          </a:p>
        </p:txBody>
      </p:sp>
      <p:sp>
        <p:nvSpPr>
          <p:cNvPr id="1231" name="矩形 51"/>
          <p:cNvSpPr txBox="1"/>
          <p:nvPr/>
        </p:nvSpPr>
        <p:spPr>
          <a:xfrm>
            <a:off x="5466717" y="4492078"/>
            <a:ext cx="1258570" cy="443865"/>
          </a:xfrm>
          <a:prstGeom prst="rect">
            <a:avLst/>
          </a:prstGeom>
          <a:ln w="12700">
            <a:miter lim="400000"/>
          </a:ln>
        </p:spPr>
        <p:txBody>
          <a:bodyPr wrap="none" lIns="45714" tIns="45714" rIns="45714" bIns="45714">
            <a:spAutoFit/>
          </a:bodyPr>
          <a:lstStyle>
            <a:lvl1pPr algn="ctr">
              <a:defRPr sz="23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权限</a:t>
            </a:r>
            <a:r>
              <a:rPr lang="zh-CN"/>
              <a:t>列表</a:t>
            </a:r>
            <a:endParaRPr lang="zh-CN"/>
          </a:p>
        </p:txBody>
      </p:sp>
      <p:sp>
        <p:nvSpPr>
          <p:cNvPr id="1232" name="矩形 47"/>
          <p:cNvSpPr txBox="1"/>
          <p:nvPr/>
        </p:nvSpPr>
        <p:spPr>
          <a:xfrm>
            <a:off x="4930135" y="5130401"/>
            <a:ext cx="2328561" cy="690245"/>
          </a:xfrm>
          <a:prstGeom prst="rect">
            <a:avLst/>
          </a:prstGeom>
          <a:ln w="12700">
            <a:miter lim="400000"/>
          </a:ln>
        </p:spPr>
        <p:txBody>
          <a:bodyPr lIns="45714" tIns="45714" rIns="45714" bIns="45714">
            <a:spAutoFit/>
          </a:bodyPr>
          <a:lstStyle>
            <a:lvl1pPr algn="just">
              <a:lnSpc>
                <a:spcPct val="130000"/>
              </a:lnSpc>
              <a:defRPr sz="15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分配给用户以及管理人员的</a:t>
            </a:r>
            <a:r>
              <a:rPr lang="zh-CN"/>
              <a:t>权限</a:t>
            </a:r>
            <a:endParaRPr lang="zh-CN"/>
          </a:p>
        </p:txBody>
      </p:sp>
      <p:sp>
        <p:nvSpPr>
          <p:cNvPr id="1233" name="矩形 53"/>
          <p:cNvSpPr txBox="1"/>
          <p:nvPr/>
        </p:nvSpPr>
        <p:spPr>
          <a:xfrm>
            <a:off x="8626979" y="4492078"/>
            <a:ext cx="1842770" cy="443865"/>
          </a:xfrm>
          <a:prstGeom prst="rect">
            <a:avLst/>
          </a:prstGeom>
          <a:ln w="12700">
            <a:miter lim="400000"/>
          </a:ln>
        </p:spPr>
        <p:txBody>
          <a:bodyPr wrap="none" lIns="45714" tIns="45714" rIns="45714" bIns="45714">
            <a:spAutoFit/>
          </a:bodyPr>
          <a:lstStyle>
            <a:lvl1pPr algn="ctr">
              <a:defRPr sz="23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添加商品</a:t>
            </a:r>
            <a:r>
              <a:rPr lang="zh-CN"/>
              <a:t>页面</a:t>
            </a:r>
            <a:endParaRPr lang="zh-CN"/>
          </a:p>
        </p:txBody>
      </p:sp>
      <p:sp>
        <p:nvSpPr>
          <p:cNvPr id="1234" name="矩形 47"/>
          <p:cNvSpPr txBox="1"/>
          <p:nvPr/>
        </p:nvSpPr>
        <p:spPr>
          <a:xfrm>
            <a:off x="8384085" y="5130401"/>
            <a:ext cx="2328561" cy="690245"/>
          </a:xfrm>
          <a:prstGeom prst="rect">
            <a:avLst/>
          </a:prstGeom>
          <a:ln w="12700">
            <a:miter lim="400000"/>
          </a:ln>
        </p:spPr>
        <p:txBody>
          <a:bodyPr lIns="45714" tIns="45714" rIns="45714" bIns="45714">
            <a:spAutoFit/>
          </a:bodyPr>
          <a:lstStyle>
            <a:lvl1pPr algn="just">
              <a:lnSpc>
                <a:spcPct val="130000"/>
              </a:lnSpc>
              <a:defRPr sz="15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添加商品以及商品内容的</a:t>
            </a:r>
            <a:r>
              <a:rPr lang="zh-CN"/>
              <a:t>添加</a:t>
            </a:r>
            <a:endParaRPr lang="zh-CN"/>
          </a:p>
        </p:txBody>
      </p:sp>
      <p:sp>
        <p:nvSpPr>
          <p:cNvPr id="1236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425" y="2402840"/>
            <a:ext cx="2498725" cy="1530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370" y="2420620"/>
            <a:ext cx="2434590" cy="147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8180" y="2420620"/>
            <a:ext cx="2412365" cy="151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" presetClass="entr" presetSubtype="32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indefinite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7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4" presetClass="entr" presetSubtype="32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indefinite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7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" presetClass="entr" presetSubtype="32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dur="indefinite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7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" grpId="10" animBg="1" advAuto="0"/>
      <p:bldP spid="1227" grpId="6" animBg="1" advAuto="0"/>
      <p:bldP spid="1217" grpId="1" animBg="1" advAuto="0"/>
      <p:bldP spid="1229" grpId="8" animBg="1" advAuto="0"/>
      <p:bldP spid="1218" grpId="3" animBg="1" advAuto="0"/>
      <p:bldP spid="1230" grpId="11" animBg="1" advAuto="0"/>
      <p:bldP spid="1224" grpId="5" animBg="1" advAuto="0"/>
      <p:bldP spid="1234" grpId="12" animBg="1" advAuto="0"/>
      <p:bldP spid="1233" grpId="9" animBg="1" advAuto="0"/>
      <p:bldP spid="1231" grpId="7" animBg="1" advAuto="0"/>
      <p:bldP spid="1221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组合 19"/>
          <p:cNvGrpSpPr/>
          <p:nvPr/>
        </p:nvGrpSpPr>
        <p:grpSpPr>
          <a:xfrm>
            <a:off x="3893099" y="548807"/>
            <a:ext cx="4404216" cy="719475"/>
            <a:chOff x="0" y="0"/>
            <a:chExt cx="4404214" cy="719474"/>
          </a:xfrm>
        </p:grpSpPr>
        <p:grpSp>
          <p:nvGrpSpPr>
            <p:cNvPr id="1240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1238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1239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1241" name="Text Box 18"/>
            <p:cNvSpPr txBox="1"/>
            <p:nvPr/>
          </p:nvSpPr>
          <p:spPr>
            <a:xfrm>
              <a:off x="816563" y="56534"/>
              <a:ext cx="2783947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工作解决方法</a:t>
              </a:r>
            </a:p>
          </p:txBody>
        </p:sp>
      </p:grpSp>
      <p:sp>
        <p:nvSpPr>
          <p:cNvPr id="1243" name="TextBox 40"/>
          <p:cNvSpPr txBox="1"/>
          <p:nvPr/>
        </p:nvSpPr>
        <p:spPr>
          <a:xfrm>
            <a:off x="7666643" y="1904149"/>
            <a:ext cx="3705928" cy="659130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/>
          <a:p>
            <a:pPr>
              <a:defRPr sz="19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解决方法一</a:t>
            </a:r>
          </a:p>
          <a:p>
            <a:pPr>
              <a:defRPr sz="16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百度搜索echarts</a:t>
            </a:r>
            <a:endParaRPr lang="zh-CN"/>
          </a:p>
        </p:txBody>
      </p:sp>
      <p:sp>
        <p:nvSpPr>
          <p:cNvPr id="1244" name="TextBox 41"/>
          <p:cNvSpPr txBox="1"/>
          <p:nvPr/>
        </p:nvSpPr>
        <p:spPr>
          <a:xfrm>
            <a:off x="7669179" y="3281852"/>
            <a:ext cx="3705928" cy="659130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/>
          <a:p>
            <a:pPr>
              <a:defRPr sz="19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解决方法二</a:t>
            </a:r>
          </a:p>
          <a:p>
            <a:pPr>
              <a:defRPr sz="16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/>
              <a:t>了解echarts的基本</a:t>
            </a:r>
            <a:r>
              <a:rPr lang="zh-CN" altLang="en-US"/>
              <a:t>使用</a:t>
            </a:r>
            <a:endParaRPr lang="zh-CN" altLang="en-US"/>
          </a:p>
        </p:txBody>
      </p:sp>
      <p:sp>
        <p:nvSpPr>
          <p:cNvPr id="1245" name="TextBox 42"/>
          <p:cNvSpPr txBox="1"/>
          <p:nvPr/>
        </p:nvSpPr>
        <p:spPr>
          <a:xfrm>
            <a:off x="7669179" y="4594199"/>
            <a:ext cx="3705928" cy="659130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/>
          <a:p>
            <a:pPr>
              <a:defRPr sz="19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解决方法三</a:t>
            </a:r>
          </a:p>
          <a:p>
            <a:pPr>
              <a:defRPr sz="16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调用</a:t>
            </a:r>
            <a:r>
              <a:rPr lang="en-US" altLang="zh-CN"/>
              <a:t>mock</a:t>
            </a:r>
            <a:r>
              <a:rPr lang="zh-CN" altLang="en-US"/>
              <a:t>数据实现页面的</a:t>
            </a:r>
            <a:r>
              <a:rPr lang="zh-CN" altLang="en-US"/>
              <a:t>数据布局</a:t>
            </a:r>
            <a:endParaRPr lang="zh-CN" altLang="en-US"/>
          </a:p>
        </p:txBody>
      </p:sp>
      <p:sp>
        <p:nvSpPr>
          <p:cNvPr id="1246" name="直接连接符 43"/>
          <p:cNvSpPr/>
          <p:nvPr/>
        </p:nvSpPr>
        <p:spPr>
          <a:xfrm>
            <a:off x="6758112" y="2960510"/>
            <a:ext cx="4424998" cy="1"/>
          </a:xfrm>
          <a:prstGeom prst="line">
            <a:avLst/>
          </a:prstGeom>
          <a:ln>
            <a:solidFill>
              <a:srgbClr val="808080"/>
            </a:solidFill>
            <a:prstDash val="dash"/>
          </a:ln>
        </p:spPr>
        <p:txBody>
          <a:bodyPr lIns="45719" rIns="45719"/>
          <a:lstStyle/>
          <a:p/>
        </p:txBody>
      </p:sp>
      <p:sp>
        <p:nvSpPr>
          <p:cNvPr id="1247" name="直接连接符 44"/>
          <p:cNvSpPr/>
          <p:nvPr/>
        </p:nvSpPr>
        <p:spPr>
          <a:xfrm>
            <a:off x="6757297" y="4401003"/>
            <a:ext cx="4425813" cy="1"/>
          </a:xfrm>
          <a:prstGeom prst="line">
            <a:avLst/>
          </a:prstGeom>
          <a:ln>
            <a:solidFill>
              <a:srgbClr val="808080"/>
            </a:solidFill>
            <a:prstDash val="dash"/>
          </a:ln>
        </p:spPr>
        <p:txBody>
          <a:bodyPr lIns="45719" rIns="45719"/>
          <a:lstStyle/>
          <a:p/>
        </p:txBody>
      </p:sp>
      <p:pic>
        <p:nvPicPr>
          <p:cNvPr id="1248" name="Picture 5" descr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435" y="1701165"/>
            <a:ext cx="5027930" cy="456438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grpSp>
        <p:nvGrpSpPr>
          <p:cNvPr id="1254" name="组合 49"/>
          <p:cNvGrpSpPr/>
          <p:nvPr/>
        </p:nvGrpSpPr>
        <p:grpSpPr>
          <a:xfrm>
            <a:off x="6702369" y="1954750"/>
            <a:ext cx="799161" cy="799451"/>
            <a:chOff x="0" y="0"/>
            <a:chExt cx="799159" cy="799449"/>
          </a:xfrm>
        </p:grpSpPr>
        <p:sp>
          <p:nvSpPr>
            <p:cNvPr id="1252" name="椭圆 50"/>
            <p:cNvSpPr/>
            <p:nvPr/>
          </p:nvSpPr>
          <p:spPr>
            <a:xfrm>
              <a:off x="0" y="0"/>
              <a:ext cx="799160" cy="799450"/>
            </a:xfrm>
            <a:prstGeom prst="ellipse">
              <a:avLst/>
            </a:prstGeom>
            <a:gradFill flip="none" rotWithShape="1">
              <a:gsLst>
                <a:gs pos="45000">
                  <a:srgbClr val="FFFFFF"/>
                </a:gs>
                <a:gs pos="100000">
                  <a:srgbClr val="D9D9D9"/>
                </a:gs>
              </a:gsLst>
              <a:lin ang="18000000" scaled="0"/>
            </a:gradFill>
            <a:ln w="6350" cap="flat">
              <a:solidFill>
                <a:srgbClr val="ECECEC"/>
              </a:solidFill>
              <a:prstDash val="solid"/>
              <a:miter lim="800000"/>
            </a:ln>
            <a:effectLst>
              <a:outerShdw blurRad="152400" dist="38100" dir="810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595959"/>
                  </a:solidFill>
                </a:defRPr>
              </a:pPr>
            </a:p>
          </p:txBody>
        </p:sp>
        <p:sp>
          <p:nvSpPr>
            <p:cNvPr id="1253" name="Freeform 13"/>
            <p:cNvSpPr/>
            <p:nvPr/>
          </p:nvSpPr>
          <p:spPr>
            <a:xfrm>
              <a:off x="206529" y="249215"/>
              <a:ext cx="386101" cy="303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26" y="7020"/>
                  </a:moveTo>
                  <a:lnTo>
                    <a:pt x="7952" y="10944"/>
                  </a:lnTo>
                  <a:cubicBezTo>
                    <a:pt x="8262" y="11160"/>
                    <a:pt x="8544" y="11412"/>
                    <a:pt x="8798" y="11736"/>
                  </a:cubicBezTo>
                  <a:lnTo>
                    <a:pt x="11026" y="8928"/>
                  </a:lnTo>
                  <a:lnTo>
                    <a:pt x="13422" y="11988"/>
                  </a:lnTo>
                  <a:lnTo>
                    <a:pt x="16806" y="7668"/>
                  </a:lnTo>
                  <a:lnTo>
                    <a:pt x="17314" y="9324"/>
                  </a:lnTo>
                  <a:lnTo>
                    <a:pt x="18385" y="4644"/>
                  </a:lnTo>
                  <a:lnTo>
                    <a:pt x="14720" y="6012"/>
                  </a:lnTo>
                  <a:lnTo>
                    <a:pt x="16073" y="6696"/>
                  </a:lnTo>
                  <a:lnTo>
                    <a:pt x="13422" y="10080"/>
                  </a:lnTo>
                  <a:lnTo>
                    <a:pt x="11026" y="7020"/>
                  </a:lnTo>
                  <a:close/>
                  <a:moveTo>
                    <a:pt x="21600" y="2880"/>
                  </a:moveTo>
                  <a:lnTo>
                    <a:pt x="21600" y="1152"/>
                  </a:lnTo>
                  <a:lnTo>
                    <a:pt x="13112" y="1152"/>
                  </a:lnTo>
                  <a:lnTo>
                    <a:pt x="13112" y="0"/>
                  </a:lnTo>
                  <a:lnTo>
                    <a:pt x="12323" y="0"/>
                  </a:lnTo>
                  <a:lnTo>
                    <a:pt x="12323" y="1152"/>
                  </a:lnTo>
                  <a:lnTo>
                    <a:pt x="4343" y="1152"/>
                  </a:lnTo>
                  <a:lnTo>
                    <a:pt x="4343" y="2880"/>
                  </a:lnTo>
                  <a:lnTo>
                    <a:pt x="4935" y="2880"/>
                  </a:lnTo>
                  <a:lnTo>
                    <a:pt x="4935" y="4392"/>
                  </a:lnTo>
                  <a:cubicBezTo>
                    <a:pt x="5358" y="4464"/>
                    <a:pt x="5724" y="4608"/>
                    <a:pt x="6091" y="4860"/>
                  </a:cubicBezTo>
                  <a:lnTo>
                    <a:pt x="6091" y="2880"/>
                  </a:lnTo>
                  <a:lnTo>
                    <a:pt x="19908" y="2880"/>
                  </a:lnTo>
                  <a:lnTo>
                    <a:pt x="19908" y="14184"/>
                  </a:lnTo>
                  <a:lnTo>
                    <a:pt x="10010" y="14184"/>
                  </a:lnTo>
                  <a:cubicBezTo>
                    <a:pt x="10039" y="14364"/>
                    <a:pt x="10095" y="14544"/>
                    <a:pt x="10123" y="14760"/>
                  </a:cubicBezTo>
                  <a:lnTo>
                    <a:pt x="19908" y="14760"/>
                  </a:lnTo>
                  <a:lnTo>
                    <a:pt x="19908" y="15372"/>
                  </a:lnTo>
                  <a:lnTo>
                    <a:pt x="10180" y="15372"/>
                  </a:lnTo>
                  <a:cubicBezTo>
                    <a:pt x="10180" y="15480"/>
                    <a:pt x="10208" y="15624"/>
                    <a:pt x="10208" y="15768"/>
                  </a:cubicBezTo>
                  <a:lnTo>
                    <a:pt x="10208" y="17208"/>
                  </a:lnTo>
                  <a:lnTo>
                    <a:pt x="12323" y="17208"/>
                  </a:lnTo>
                  <a:lnTo>
                    <a:pt x="12323" y="21420"/>
                  </a:lnTo>
                  <a:lnTo>
                    <a:pt x="13112" y="21420"/>
                  </a:lnTo>
                  <a:lnTo>
                    <a:pt x="13112" y="17208"/>
                  </a:lnTo>
                  <a:lnTo>
                    <a:pt x="15791" y="17208"/>
                  </a:lnTo>
                  <a:lnTo>
                    <a:pt x="17004" y="21312"/>
                  </a:lnTo>
                  <a:lnTo>
                    <a:pt x="17793" y="21060"/>
                  </a:lnTo>
                  <a:lnTo>
                    <a:pt x="16665" y="17208"/>
                  </a:lnTo>
                  <a:lnTo>
                    <a:pt x="21600" y="17208"/>
                  </a:lnTo>
                  <a:lnTo>
                    <a:pt x="21600" y="15372"/>
                  </a:lnTo>
                  <a:lnTo>
                    <a:pt x="21064" y="15372"/>
                  </a:lnTo>
                  <a:lnTo>
                    <a:pt x="21064" y="2880"/>
                  </a:lnTo>
                  <a:lnTo>
                    <a:pt x="21600" y="2880"/>
                  </a:lnTo>
                  <a:close/>
                  <a:moveTo>
                    <a:pt x="4540" y="11160"/>
                  </a:moveTo>
                  <a:cubicBezTo>
                    <a:pt x="5696" y="11160"/>
                    <a:pt x="6627" y="9972"/>
                    <a:pt x="6627" y="8496"/>
                  </a:cubicBezTo>
                  <a:cubicBezTo>
                    <a:pt x="6627" y="6984"/>
                    <a:pt x="5696" y="5796"/>
                    <a:pt x="4540" y="5796"/>
                  </a:cubicBezTo>
                  <a:cubicBezTo>
                    <a:pt x="3356" y="5796"/>
                    <a:pt x="2425" y="6984"/>
                    <a:pt x="2425" y="8496"/>
                  </a:cubicBezTo>
                  <a:cubicBezTo>
                    <a:pt x="2425" y="9972"/>
                    <a:pt x="3356" y="11160"/>
                    <a:pt x="4540" y="11160"/>
                  </a:cubicBezTo>
                  <a:close/>
                  <a:moveTo>
                    <a:pt x="5865" y="11700"/>
                  </a:moveTo>
                  <a:lnTo>
                    <a:pt x="5104" y="11700"/>
                  </a:lnTo>
                  <a:lnTo>
                    <a:pt x="5217" y="11808"/>
                  </a:lnTo>
                  <a:cubicBezTo>
                    <a:pt x="5301" y="11916"/>
                    <a:pt x="5358" y="12096"/>
                    <a:pt x="5301" y="12204"/>
                  </a:cubicBezTo>
                  <a:lnTo>
                    <a:pt x="5019" y="13140"/>
                  </a:lnTo>
                  <a:lnTo>
                    <a:pt x="5527" y="18360"/>
                  </a:lnTo>
                  <a:lnTo>
                    <a:pt x="4596" y="19440"/>
                  </a:lnTo>
                  <a:lnTo>
                    <a:pt x="3638" y="18360"/>
                  </a:lnTo>
                  <a:lnTo>
                    <a:pt x="4145" y="13140"/>
                  </a:lnTo>
                  <a:lnTo>
                    <a:pt x="3863" y="12204"/>
                  </a:lnTo>
                  <a:cubicBezTo>
                    <a:pt x="3807" y="12096"/>
                    <a:pt x="3863" y="11916"/>
                    <a:pt x="3948" y="11808"/>
                  </a:cubicBezTo>
                  <a:lnTo>
                    <a:pt x="4089" y="11700"/>
                  </a:lnTo>
                  <a:lnTo>
                    <a:pt x="3158" y="11700"/>
                  </a:lnTo>
                  <a:cubicBezTo>
                    <a:pt x="1410" y="11700"/>
                    <a:pt x="0" y="13536"/>
                    <a:pt x="0" y="15768"/>
                  </a:cubicBezTo>
                  <a:lnTo>
                    <a:pt x="0" y="21600"/>
                  </a:lnTo>
                  <a:lnTo>
                    <a:pt x="1861" y="21600"/>
                  </a:lnTo>
                  <a:lnTo>
                    <a:pt x="1861" y="15552"/>
                  </a:lnTo>
                  <a:lnTo>
                    <a:pt x="2510" y="15552"/>
                  </a:lnTo>
                  <a:lnTo>
                    <a:pt x="2510" y="21600"/>
                  </a:lnTo>
                  <a:lnTo>
                    <a:pt x="6486" y="21600"/>
                  </a:lnTo>
                  <a:lnTo>
                    <a:pt x="6486" y="15552"/>
                  </a:lnTo>
                  <a:lnTo>
                    <a:pt x="7134" y="15552"/>
                  </a:lnTo>
                  <a:lnTo>
                    <a:pt x="7134" y="21600"/>
                  </a:lnTo>
                  <a:lnTo>
                    <a:pt x="9052" y="21600"/>
                  </a:lnTo>
                  <a:lnTo>
                    <a:pt x="9052" y="15768"/>
                  </a:lnTo>
                  <a:cubicBezTo>
                    <a:pt x="9052" y="13536"/>
                    <a:pt x="7642" y="11700"/>
                    <a:pt x="5865" y="11700"/>
                  </a:cubicBezTo>
                  <a:close/>
                </a:path>
              </a:pathLst>
            </a:cu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1257" name="组合 52"/>
          <p:cNvGrpSpPr/>
          <p:nvPr/>
        </p:nvGrpSpPr>
        <p:grpSpPr>
          <a:xfrm>
            <a:off x="6722940" y="3281852"/>
            <a:ext cx="799161" cy="799451"/>
            <a:chOff x="0" y="0"/>
            <a:chExt cx="799159" cy="799449"/>
          </a:xfrm>
        </p:grpSpPr>
        <p:sp>
          <p:nvSpPr>
            <p:cNvPr id="1255" name="椭圆 53"/>
            <p:cNvSpPr/>
            <p:nvPr/>
          </p:nvSpPr>
          <p:spPr>
            <a:xfrm>
              <a:off x="0" y="0"/>
              <a:ext cx="799160" cy="799450"/>
            </a:xfrm>
            <a:prstGeom prst="ellipse">
              <a:avLst/>
            </a:prstGeom>
            <a:gradFill flip="none" rotWithShape="1">
              <a:gsLst>
                <a:gs pos="45000">
                  <a:srgbClr val="FFFFFF"/>
                </a:gs>
                <a:gs pos="100000">
                  <a:srgbClr val="D9D9D9"/>
                </a:gs>
              </a:gsLst>
              <a:lin ang="18000000" scaled="0"/>
            </a:gradFill>
            <a:ln w="6350" cap="flat">
              <a:solidFill>
                <a:srgbClr val="ECECEC"/>
              </a:solidFill>
              <a:prstDash val="solid"/>
              <a:miter lim="800000"/>
            </a:ln>
            <a:effectLst>
              <a:outerShdw blurRad="152400" dist="38100" dir="810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595959"/>
                  </a:solidFill>
                </a:defRPr>
              </a:pPr>
            </a:p>
          </p:txBody>
        </p:sp>
        <p:sp>
          <p:nvSpPr>
            <p:cNvPr id="1256" name="Freeform 17"/>
            <p:cNvSpPr/>
            <p:nvPr/>
          </p:nvSpPr>
          <p:spPr>
            <a:xfrm>
              <a:off x="234376" y="184027"/>
              <a:ext cx="333127" cy="400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36" h="20929" extrusionOk="0">
                  <a:moveTo>
                    <a:pt x="5050" y="11545"/>
                  </a:moveTo>
                  <a:cubicBezTo>
                    <a:pt x="4831" y="11989"/>
                    <a:pt x="5013" y="12535"/>
                    <a:pt x="5450" y="12774"/>
                  </a:cubicBezTo>
                  <a:cubicBezTo>
                    <a:pt x="5851" y="12978"/>
                    <a:pt x="6324" y="12910"/>
                    <a:pt x="6652" y="12671"/>
                  </a:cubicBezTo>
                  <a:lnTo>
                    <a:pt x="5050" y="11545"/>
                  </a:lnTo>
                  <a:close/>
                  <a:moveTo>
                    <a:pt x="10659" y="4413"/>
                  </a:moveTo>
                  <a:cubicBezTo>
                    <a:pt x="9238" y="3629"/>
                    <a:pt x="7454" y="4004"/>
                    <a:pt x="6725" y="5232"/>
                  </a:cubicBezTo>
                  <a:cubicBezTo>
                    <a:pt x="5960" y="6495"/>
                    <a:pt x="6944" y="7860"/>
                    <a:pt x="6252" y="9156"/>
                  </a:cubicBezTo>
                  <a:lnTo>
                    <a:pt x="8473" y="10351"/>
                  </a:lnTo>
                  <a:cubicBezTo>
                    <a:pt x="9311" y="9156"/>
                    <a:pt x="11132" y="9259"/>
                    <a:pt x="11897" y="8030"/>
                  </a:cubicBezTo>
                  <a:cubicBezTo>
                    <a:pt x="12626" y="6802"/>
                    <a:pt x="12080" y="5198"/>
                    <a:pt x="10659" y="4413"/>
                  </a:cubicBezTo>
                  <a:close/>
                  <a:moveTo>
                    <a:pt x="8255" y="11136"/>
                  </a:moveTo>
                  <a:lnTo>
                    <a:pt x="5814" y="9429"/>
                  </a:lnTo>
                  <a:cubicBezTo>
                    <a:pt x="5632" y="9293"/>
                    <a:pt x="5414" y="9327"/>
                    <a:pt x="5268" y="9532"/>
                  </a:cubicBezTo>
                  <a:cubicBezTo>
                    <a:pt x="5159" y="9702"/>
                    <a:pt x="5232" y="9975"/>
                    <a:pt x="5414" y="10078"/>
                  </a:cubicBezTo>
                  <a:lnTo>
                    <a:pt x="7818" y="11818"/>
                  </a:lnTo>
                  <a:cubicBezTo>
                    <a:pt x="8036" y="11955"/>
                    <a:pt x="8255" y="11886"/>
                    <a:pt x="8364" y="11716"/>
                  </a:cubicBezTo>
                  <a:cubicBezTo>
                    <a:pt x="8473" y="11511"/>
                    <a:pt x="8437" y="11272"/>
                    <a:pt x="8255" y="11136"/>
                  </a:cubicBezTo>
                  <a:close/>
                  <a:moveTo>
                    <a:pt x="11533" y="3663"/>
                  </a:moveTo>
                  <a:lnTo>
                    <a:pt x="12298" y="2400"/>
                  </a:lnTo>
                  <a:lnTo>
                    <a:pt x="11679" y="2093"/>
                  </a:lnTo>
                  <a:lnTo>
                    <a:pt x="10914" y="3321"/>
                  </a:lnTo>
                  <a:lnTo>
                    <a:pt x="11533" y="3663"/>
                  </a:lnTo>
                  <a:close/>
                  <a:moveTo>
                    <a:pt x="12808" y="5130"/>
                  </a:moveTo>
                  <a:lnTo>
                    <a:pt x="14156" y="4413"/>
                  </a:lnTo>
                  <a:lnTo>
                    <a:pt x="13792" y="3867"/>
                  </a:lnTo>
                  <a:lnTo>
                    <a:pt x="12480" y="4584"/>
                  </a:lnTo>
                  <a:lnTo>
                    <a:pt x="12808" y="5130"/>
                  </a:lnTo>
                  <a:close/>
                  <a:moveTo>
                    <a:pt x="9603" y="2980"/>
                  </a:moveTo>
                  <a:lnTo>
                    <a:pt x="9603" y="1547"/>
                  </a:lnTo>
                  <a:lnTo>
                    <a:pt x="8911" y="1547"/>
                  </a:lnTo>
                  <a:lnTo>
                    <a:pt x="8911" y="2980"/>
                  </a:lnTo>
                  <a:lnTo>
                    <a:pt x="9603" y="2980"/>
                  </a:lnTo>
                  <a:close/>
                  <a:moveTo>
                    <a:pt x="7563" y="3287"/>
                  </a:moveTo>
                  <a:lnTo>
                    <a:pt x="6798" y="2025"/>
                  </a:lnTo>
                  <a:lnTo>
                    <a:pt x="6215" y="2366"/>
                  </a:lnTo>
                  <a:lnTo>
                    <a:pt x="6980" y="3594"/>
                  </a:lnTo>
                  <a:lnTo>
                    <a:pt x="7563" y="3287"/>
                  </a:lnTo>
                  <a:close/>
                  <a:moveTo>
                    <a:pt x="13136" y="7041"/>
                  </a:moveTo>
                  <a:lnTo>
                    <a:pt x="14666" y="7041"/>
                  </a:lnTo>
                  <a:lnTo>
                    <a:pt x="14666" y="6393"/>
                  </a:lnTo>
                  <a:lnTo>
                    <a:pt x="13172" y="6393"/>
                  </a:lnTo>
                  <a:lnTo>
                    <a:pt x="13136" y="7041"/>
                  </a:lnTo>
                  <a:close/>
                  <a:moveTo>
                    <a:pt x="7636" y="12125"/>
                  </a:moveTo>
                  <a:lnTo>
                    <a:pt x="5232" y="10385"/>
                  </a:lnTo>
                  <a:cubicBezTo>
                    <a:pt x="5050" y="10248"/>
                    <a:pt x="4795" y="10317"/>
                    <a:pt x="4685" y="10487"/>
                  </a:cubicBezTo>
                  <a:cubicBezTo>
                    <a:pt x="4576" y="10692"/>
                    <a:pt x="4612" y="10931"/>
                    <a:pt x="4795" y="11067"/>
                  </a:cubicBezTo>
                  <a:lnTo>
                    <a:pt x="7235" y="12774"/>
                  </a:lnTo>
                  <a:cubicBezTo>
                    <a:pt x="7417" y="12910"/>
                    <a:pt x="7672" y="12876"/>
                    <a:pt x="7781" y="12671"/>
                  </a:cubicBezTo>
                  <a:cubicBezTo>
                    <a:pt x="7891" y="12501"/>
                    <a:pt x="7818" y="12228"/>
                    <a:pt x="7636" y="12125"/>
                  </a:cubicBezTo>
                  <a:close/>
                  <a:moveTo>
                    <a:pt x="5159" y="20929"/>
                  </a:moveTo>
                  <a:cubicBezTo>
                    <a:pt x="5414" y="19223"/>
                    <a:pt x="5414" y="17414"/>
                    <a:pt x="4940" y="15811"/>
                  </a:cubicBezTo>
                  <a:cubicBezTo>
                    <a:pt x="-2709" y="11784"/>
                    <a:pt x="-706" y="2468"/>
                    <a:pt x="5705" y="592"/>
                  </a:cubicBezTo>
                  <a:cubicBezTo>
                    <a:pt x="9093" y="-671"/>
                    <a:pt x="13682" y="80"/>
                    <a:pt x="16706" y="2912"/>
                  </a:cubicBezTo>
                  <a:cubicBezTo>
                    <a:pt x="18891" y="4959"/>
                    <a:pt x="17835" y="5471"/>
                    <a:pt x="17835" y="5471"/>
                  </a:cubicBezTo>
                  <a:lnTo>
                    <a:pt x="17361" y="5710"/>
                  </a:lnTo>
                  <a:cubicBezTo>
                    <a:pt x="17616" y="6700"/>
                    <a:pt x="18090" y="8474"/>
                    <a:pt x="18017" y="8747"/>
                  </a:cubicBezTo>
                  <a:cubicBezTo>
                    <a:pt x="17944" y="9054"/>
                    <a:pt x="17543" y="9395"/>
                    <a:pt x="17543" y="9395"/>
                  </a:cubicBezTo>
                  <a:lnTo>
                    <a:pt x="18636" y="12842"/>
                  </a:lnTo>
                  <a:lnTo>
                    <a:pt x="17653" y="13217"/>
                  </a:lnTo>
                  <a:cubicBezTo>
                    <a:pt x="17871" y="14309"/>
                    <a:pt x="17980" y="15230"/>
                    <a:pt x="17871" y="16322"/>
                  </a:cubicBezTo>
                  <a:cubicBezTo>
                    <a:pt x="17871" y="16493"/>
                    <a:pt x="17215" y="17039"/>
                    <a:pt x="16669" y="17073"/>
                  </a:cubicBezTo>
                  <a:lnTo>
                    <a:pt x="13391" y="17278"/>
                  </a:lnTo>
                  <a:lnTo>
                    <a:pt x="13609" y="20929"/>
                  </a:lnTo>
                  <a:lnTo>
                    <a:pt x="5159" y="20929"/>
                  </a:lnTo>
                  <a:close/>
                </a:path>
              </a:pathLst>
            </a:cu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1260" name="组合 55"/>
          <p:cNvGrpSpPr/>
          <p:nvPr/>
        </p:nvGrpSpPr>
        <p:grpSpPr>
          <a:xfrm>
            <a:off x="6746610" y="4566268"/>
            <a:ext cx="799161" cy="799451"/>
            <a:chOff x="0" y="0"/>
            <a:chExt cx="799159" cy="799449"/>
          </a:xfrm>
        </p:grpSpPr>
        <p:sp>
          <p:nvSpPr>
            <p:cNvPr id="1258" name="椭圆 56"/>
            <p:cNvSpPr/>
            <p:nvPr/>
          </p:nvSpPr>
          <p:spPr>
            <a:xfrm>
              <a:off x="0" y="0"/>
              <a:ext cx="799160" cy="799450"/>
            </a:xfrm>
            <a:prstGeom prst="ellipse">
              <a:avLst/>
            </a:prstGeom>
            <a:gradFill flip="none" rotWithShape="1">
              <a:gsLst>
                <a:gs pos="45000">
                  <a:srgbClr val="FFFFFF"/>
                </a:gs>
                <a:gs pos="100000">
                  <a:srgbClr val="D9D9D9"/>
                </a:gs>
              </a:gsLst>
              <a:lin ang="18000000" scaled="0"/>
            </a:gradFill>
            <a:ln w="6350" cap="flat">
              <a:solidFill>
                <a:srgbClr val="ECECEC"/>
              </a:solidFill>
              <a:prstDash val="solid"/>
              <a:miter lim="800000"/>
            </a:ln>
            <a:effectLst>
              <a:outerShdw blurRad="152400" dist="38100" dir="810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595959"/>
                  </a:solidFill>
                </a:defRPr>
              </a:pPr>
            </a:p>
          </p:txBody>
        </p:sp>
        <p:sp>
          <p:nvSpPr>
            <p:cNvPr id="1259" name="Freeform 19"/>
            <p:cNvSpPr/>
            <p:nvPr/>
          </p:nvSpPr>
          <p:spPr>
            <a:xfrm>
              <a:off x="202588" y="213113"/>
              <a:ext cx="393984" cy="373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70" y="1899"/>
                  </a:moveTo>
                  <a:cubicBezTo>
                    <a:pt x="17503" y="1899"/>
                    <a:pt x="17571" y="1899"/>
                    <a:pt x="17605" y="1934"/>
                  </a:cubicBezTo>
                  <a:cubicBezTo>
                    <a:pt x="17673" y="2006"/>
                    <a:pt x="17673" y="2042"/>
                    <a:pt x="17673" y="2113"/>
                  </a:cubicBezTo>
                  <a:lnTo>
                    <a:pt x="17673" y="6484"/>
                  </a:lnTo>
                  <a:cubicBezTo>
                    <a:pt x="17673" y="6555"/>
                    <a:pt x="17673" y="6627"/>
                    <a:pt x="17605" y="6663"/>
                  </a:cubicBezTo>
                  <a:cubicBezTo>
                    <a:pt x="17571" y="6699"/>
                    <a:pt x="17503" y="6734"/>
                    <a:pt x="17470" y="6734"/>
                  </a:cubicBezTo>
                  <a:lnTo>
                    <a:pt x="10326" y="6734"/>
                  </a:lnTo>
                  <a:cubicBezTo>
                    <a:pt x="10258" y="6734"/>
                    <a:pt x="10224" y="6699"/>
                    <a:pt x="10191" y="6663"/>
                  </a:cubicBezTo>
                  <a:lnTo>
                    <a:pt x="10157" y="6663"/>
                  </a:lnTo>
                  <a:cubicBezTo>
                    <a:pt x="10123" y="6627"/>
                    <a:pt x="10123" y="6555"/>
                    <a:pt x="10123" y="6484"/>
                  </a:cubicBezTo>
                  <a:lnTo>
                    <a:pt x="10123" y="4621"/>
                  </a:lnTo>
                  <a:lnTo>
                    <a:pt x="13644" y="3833"/>
                  </a:lnTo>
                  <a:lnTo>
                    <a:pt x="13644" y="3761"/>
                  </a:lnTo>
                  <a:lnTo>
                    <a:pt x="10123" y="4263"/>
                  </a:lnTo>
                  <a:lnTo>
                    <a:pt x="10123" y="2113"/>
                  </a:lnTo>
                  <a:cubicBezTo>
                    <a:pt x="10123" y="2042"/>
                    <a:pt x="10123" y="2006"/>
                    <a:pt x="10157" y="1934"/>
                  </a:cubicBezTo>
                  <a:lnTo>
                    <a:pt x="10191" y="1934"/>
                  </a:lnTo>
                  <a:cubicBezTo>
                    <a:pt x="10224" y="1899"/>
                    <a:pt x="10258" y="1899"/>
                    <a:pt x="10326" y="1899"/>
                  </a:cubicBezTo>
                  <a:lnTo>
                    <a:pt x="17470" y="1899"/>
                  </a:lnTo>
                  <a:close/>
                  <a:moveTo>
                    <a:pt x="10326" y="967"/>
                  </a:moveTo>
                  <a:cubicBezTo>
                    <a:pt x="10021" y="967"/>
                    <a:pt x="9750" y="1075"/>
                    <a:pt x="9547" y="1290"/>
                  </a:cubicBezTo>
                  <a:cubicBezTo>
                    <a:pt x="9344" y="1504"/>
                    <a:pt x="9243" y="1791"/>
                    <a:pt x="9243" y="2113"/>
                  </a:cubicBezTo>
                  <a:lnTo>
                    <a:pt x="9243" y="4370"/>
                  </a:lnTo>
                  <a:lnTo>
                    <a:pt x="8904" y="4442"/>
                  </a:lnTo>
                  <a:lnTo>
                    <a:pt x="8904" y="4048"/>
                  </a:lnTo>
                  <a:lnTo>
                    <a:pt x="7347" y="4048"/>
                  </a:lnTo>
                  <a:lnTo>
                    <a:pt x="6263" y="3367"/>
                  </a:lnTo>
                  <a:lnTo>
                    <a:pt x="3758" y="3367"/>
                  </a:lnTo>
                  <a:cubicBezTo>
                    <a:pt x="3250" y="3367"/>
                    <a:pt x="2844" y="3797"/>
                    <a:pt x="2844" y="4334"/>
                  </a:cubicBezTo>
                  <a:lnTo>
                    <a:pt x="2844" y="7415"/>
                  </a:lnTo>
                  <a:lnTo>
                    <a:pt x="3792" y="7415"/>
                  </a:lnTo>
                  <a:lnTo>
                    <a:pt x="3792" y="5158"/>
                  </a:lnTo>
                  <a:lnTo>
                    <a:pt x="3961" y="5158"/>
                  </a:lnTo>
                  <a:lnTo>
                    <a:pt x="3961" y="12143"/>
                  </a:lnTo>
                  <a:lnTo>
                    <a:pt x="5011" y="12143"/>
                  </a:lnTo>
                  <a:lnTo>
                    <a:pt x="5011" y="8704"/>
                  </a:lnTo>
                  <a:lnTo>
                    <a:pt x="5248" y="8704"/>
                  </a:lnTo>
                  <a:lnTo>
                    <a:pt x="5248" y="12143"/>
                  </a:lnTo>
                  <a:lnTo>
                    <a:pt x="6263" y="12143"/>
                  </a:lnTo>
                  <a:lnTo>
                    <a:pt x="6263" y="4549"/>
                  </a:lnTo>
                  <a:lnTo>
                    <a:pt x="7347" y="5158"/>
                  </a:lnTo>
                  <a:lnTo>
                    <a:pt x="8904" y="5158"/>
                  </a:lnTo>
                  <a:lnTo>
                    <a:pt x="8904" y="4872"/>
                  </a:lnTo>
                  <a:lnTo>
                    <a:pt x="9243" y="4800"/>
                  </a:lnTo>
                  <a:lnTo>
                    <a:pt x="9243" y="6484"/>
                  </a:lnTo>
                  <a:cubicBezTo>
                    <a:pt x="9243" y="6806"/>
                    <a:pt x="9344" y="7093"/>
                    <a:pt x="9547" y="7307"/>
                  </a:cubicBezTo>
                  <a:cubicBezTo>
                    <a:pt x="9750" y="7522"/>
                    <a:pt x="10021" y="7666"/>
                    <a:pt x="10326" y="7666"/>
                  </a:cubicBezTo>
                  <a:lnTo>
                    <a:pt x="17470" y="7666"/>
                  </a:lnTo>
                  <a:cubicBezTo>
                    <a:pt x="17774" y="7666"/>
                    <a:pt x="18045" y="7522"/>
                    <a:pt x="18248" y="7307"/>
                  </a:cubicBezTo>
                  <a:cubicBezTo>
                    <a:pt x="18451" y="7093"/>
                    <a:pt x="18553" y="6806"/>
                    <a:pt x="18553" y="6484"/>
                  </a:cubicBezTo>
                  <a:lnTo>
                    <a:pt x="18553" y="2113"/>
                  </a:lnTo>
                  <a:cubicBezTo>
                    <a:pt x="18553" y="1791"/>
                    <a:pt x="18451" y="1504"/>
                    <a:pt x="18248" y="1290"/>
                  </a:cubicBezTo>
                  <a:cubicBezTo>
                    <a:pt x="18045" y="1075"/>
                    <a:pt x="17774" y="967"/>
                    <a:pt x="17470" y="967"/>
                  </a:cubicBezTo>
                  <a:lnTo>
                    <a:pt x="10326" y="967"/>
                  </a:lnTo>
                  <a:close/>
                  <a:moveTo>
                    <a:pt x="17605" y="7916"/>
                  </a:moveTo>
                  <a:lnTo>
                    <a:pt x="17605" y="8919"/>
                  </a:lnTo>
                  <a:lnTo>
                    <a:pt x="16826" y="8919"/>
                  </a:lnTo>
                  <a:lnTo>
                    <a:pt x="17707" y="12215"/>
                  </a:lnTo>
                  <a:lnTo>
                    <a:pt x="16589" y="12215"/>
                  </a:lnTo>
                  <a:lnTo>
                    <a:pt x="15709" y="8919"/>
                  </a:lnTo>
                  <a:lnTo>
                    <a:pt x="12425" y="8919"/>
                  </a:lnTo>
                  <a:lnTo>
                    <a:pt x="11545" y="12215"/>
                  </a:lnTo>
                  <a:lnTo>
                    <a:pt x="10428" y="12215"/>
                  </a:lnTo>
                  <a:lnTo>
                    <a:pt x="11308" y="8919"/>
                  </a:lnTo>
                  <a:lnTo>
                    <a:pt x="10360" y="8919"/>
                  </a:lnTo>
                  <a:lnTo>
                    <a:pt x="10360" y="7916"/>
                  </a:lnTo>
                  <a:lnTo>
                    <a:pt x="17605" y="7916"/>
                  </a:lnTo>
                  <a:close/>
                  <a:moveTo>
                    <a:pt x="3826" y="13361"/>
                  </a:moveTo>
                  <a:cubicBezTo>
                    <a:pt x="4706" y="13361"/>
                    <a:pt x="5451" y="14113"/>
                    <a:pt x="5451" y="15081"/>
                  </a:cubicBezTo>
                  <a:cubicBezTo>
                    <a:pt x="5451" y="15296"/>
                    <a:pt x="5417" y="15510"/>
                    <a:pt x="5349" y="15690"/>
                  </a:cubicBezTo>
                  <a:lnTo>
                    <a:pt x="2302" y="15690"/>
                  </a:lnTo>
                  <a:cubicBezTo>
                    <a:pt x="2234" y="15510"/>
                    <a:pt x="2201" y="15296"/>
                    <a:pt x="2201" y="15081"/>
                  </a:cubicBezTo>
                  <a:cubicBezTo>
                    <a:pt x="2201" y="14113"/>
                    <a:pt x="2912" y="13361"/>
                    <a:pt x="3826" y="13361"/>
                  </a:cubicBezTo>
                  <a:close/>
                  <a:moveTo>
                    <a:pt x="10698" y="13361"/>
                  </a:moveTo>
                  <a:cubicBezTo>
                    <a:pt x="11579" y="13361"/>
                    <a:pt x="12324" y="14113"/>
                    <a:pt x="12324" y="15081"/>
                  </a:cubicBezTo>
                  <a:cubicBezTo>
                    <a:pt x="12324" y="15296"/>
                    <a:pt x="12290" y="15510"/>
                    <a:pt x="12222" y="15690"/>
                  </a:cubicBezTo>
                  <a:lnTo>
                    <a:pt x="9175" y="15690"/>
                  </a:lnTo>
                  <a:cubicBezTo>
                    <a:pt x="9107" y="15510"/>
                    <a:pt x="9073" y="15296"/>
                    <a:pt x="9073" y="15081"/>
                  </a:cubicBezTo>
                  <a:cubicBezTo>
                    <a:pt x="9073" y="14113"/>
                    <a:pt x="9784" y="13361"/>
                    <a:pt x="10698" y="13361"/>
                  </a:cubicBezTo>
                  <a:close/>
                  <a:moveTo>
                    <a:pt x="17673" y="13361"/>
                  </a:moveTo>
                  <a:cubicBezTo>
                    <a:pt x="18553" y="13361"/>
                    <a:pt x="19298" y="14113"/>
                    <a:pt x="19298" y="15081"/>
                  </a:cubicBezTo>
                  <a:cubicBezTo>
                    <a:pt x="19298" y="15296"/>
                    <a:pt x="19264" y="15510"/>
                    <a:pt x="19196" y="15690"/>
                  </a:cubicBezTo>
                  <a:lnTo>
                    <a:pt x="16149" y="15690"/>
                  </a:lnTo>
                  <a:cubicBezTo>
                    <a:pt x="16082" y="15510"/>
                    <a:pt x="16048" y="15296"/>
                    <a:pt x="16048" y="15081"/>
                  </a:cubicBezTo>
                  <a:cubicBezTo>
                    <a:pt x="16048" y="14113"/>
                    <a:pt x="16759" y="13361"/>
                    <a:pt x="17673" y="13361"/>
                  </a:cubicBezTo>
                  <a:close/>
                  <a:moveTo>
                    <a:pt x="2099" y="16048"/>
                  </a:moveTo>
                  <a:lnTo>
                    <a:pt x="5451" y="16048"/>
                  </a:lnTo>
                  <a:cubicBezTo>
                    <a:pt x="6162" y="16048"/>
                    <a:pt x="6771" y="16693"/>
                    <a:pt x="6771" y="17445"/>
                  </a:cubicBezTo>
                  <a:lnTo>
                    <a:pt x="6771" y="18878"/>
                  </a:lnTo>
                  <a:lnTo>
                    <a:pt x="7685" y="18878"/>
                  </a:lnTo>
                  <a:lnTo>
                    <a:pt x="7685" y="17445"/>
                  </a:lnTo>
                  <a:cubicBezTo>
                    <a:pt x="7685" y="16693"/>
                    <a:pt x="8261" y="16048"/>
                    <a:pt x="8972" y="16048"/>
                  </a:cubicBezTo>
                  <a:lnTo>
                    <a:pt x="12324" y="16048"/>
                  </a:lnTo>
                  <a:cubicBezTo>
                    <a:pt x="13034" y="16048"/>
                    <a:pt x="13644" y="16693"/>
                    <a:pt x="13644" y="17445"/>
                  </a:cubicBezTo>
                  <a:lnTo>
                    <a:pt x="13644" y="18878"/>
                  </a:lnTo>
                  <a:lnTo>
                    <a:pt x="14660" y="18878"/>
                  </a:lnTo>
                  <a:lnTo>
                    <a:pt x="14660" y="17445"/>
                  </a:lnTo>
                  <a:cubicBezTo>
                    <a:pt x="14660" y="16693"/>
                    <a:pt x="15235" y="16048"/>
                    <a:pt x="15946" y="16048"/>
                  </a:cubicBezTo>
                  <a:lnTo>
                    <a:pt x="19298" y="16048"/>
                  </a:lnTo>
                  <a:cubicBezTo>
                    <a:pt x="20009" y="16048"/>
                    <a:pt x="20584" y="16693"/>
                    <a:pt x="20584" y="17445"/>
                  </a:cubicBezTo>
                  <a:lnTo>
                    <a:pt x="20584" y="18878"/>
                  </a:lnTo>
                  <a:lnTo>
                    <a:pt x="21600" y="18878"/>
                  </a:lnTo>
                  <a:lnTo>
                    <a:pt x="21600" y="19666"/>
                  </a:lnTo>
                  <a:lnTo>
                    <a:pt x="20584" y="19666"/>
                  </a:lnTo>
                  <a:lnTo>
                    <a:pt x="20584" y="21600"/>
                  </a:lnTo>
                  <a:lnTo>
                    <a:pt x="14660" y="21600"/>
                  </a:lnTo>
                  <a:lnTo>
                    <a:pt x="14660" y="19666"/>
                  </a:lnTo>
                  <a:lnTo>
                    <a:pt x="13644" y="19666"/>
                  </a:lnTo>
                  <a:lnTo>
                    <a:pt x="13644" y="21600"/>
                  </a:lnTo>
                  <a:lnTo>
                    <a:pt x="7685" y="21600"/>
                  </a:lnTo>
                  <a:lnTo>
                    <a:pt x="7685" y="19666"/>
                  </a:lnTo>
                  <a:lnTo>
                    <a:pt x="6771" y="19666"/>
                  </a:lnTo>
                  <a:lnTo>
                    <a:pt x="6771" y="21600"/>
                  </a:lnTo>
                  <a:lnTo>
                    <a:pt x="813" y="21600"/>
                  </a:lnTo>
                  <a:lnTo>
                    <a:pt x="813" y="19666"/>
                  </a:lnTo>
                  <a:lnTo>
                    <a:pt x="0" y="19666"/>
                  </a:lnTo>
                  <a:lnTo>
                    <a:pt x="0" y="18878"/>
                  </a:lnTo>
                  <a:lnTo>
                    <a:pt x="813" y="18878"/>
                  </a:lnTo>
                  <a:lnTo>
                    <a:pt x="813" y="17445"/>
                  </a:lnTo>
                  <a:cubicBezTo>
                    <a:pt x="813" y="16693"/>
                    <a:pt x="1388" y="16048"/>
                    <a:pt x="2099" y="16048"/>
                  </a:cubicBezTo>
                  <a:close/>
                  <a:moveTo>
                    <a:pt x="5146" y="0"/>
                  </a:moveTo>
                  <a:cubicBezTo>
                    <a:pt x="5959" y="0"/>
                    <a:pt x="6636" y="716"/>
                    <a:pt x="6636" y="1576"/>
                  </a:cubicBezTo>
                  <a:cubicBezTo>
                    <a:pt x="6636" y="2472"/>
                    <a:pt x="5959" y="3152"/>
                    <a:pt x="5146" y="3152"/>
                  </a:cubicBezTo>
                  <a:cubicBezTo>
                    <a:pt x="4300" y="3152"/>
                    <a:pt x="3656" y="2472"/>
                    <a:pt x="3656" y="1576"/>
                  </a:cubicBezTo>
                  <a:cubicBezTo>
                    <a:pt x="3656" y="716"/>
                    <a:pt x="4300" y="0"/>
                    <a:pt x="5146" y="0"/>
                  </a:cubicBezTo>
                  <a:close/>
                </a:path>
              </a:pathLst>
            </a:cu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1262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977390"/>
            <a:ext cx="4492625" cy="304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3707 -0.150311" pathEditMode="relative">
                                      <p:cBhvr>
                                        <p:cTn id="22" dur="10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0" presetClass="pat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5451 0.001230" pathEditMode="relative">
                                      <p:cBhvr>
                                        <p:cTn id="25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0" presetClass="pat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7361 0.160504" pathEditMode="relative">
                                      <p:cBhvr>
                                        <p:cTn id="28" dur="10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8" presetClass="emph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8" presetClass="emph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8" presetClass="emph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9" presetClass="entr" presetSubtype="0" fill="hold" grpId="14" nodeType="after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0"/>
                            </p:stCondLst>
                            <p:childTnLst>
                              <p:par>
                                <p:cTn id="51" presetID="22" presetClass="entr" presetSubtype="8" fill="hold" grpId="15" nodeType="after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indefinite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0"/>
                            </p:stCondLst>
                            <p:childTnLst>
                              <p:par>
                                <p:cTn id="55" presetID="9" presetClass="entr" presetSubtype="0" fill="hold" grpId="16" nodeType="afterEffect">
                                  <p:stCondLst>
                                    <p:cond delay="10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6" grpId="13" animBg="1" advAuto="0"/>
      <p:bldP spid="1257" grpId="9" animBg="1" advAuto="0"/>
      <p:bldP spid="1260" grpId="5" animBg="1" advAuto="0"/>
      <p:bldP spid="1247" grpId="15" animBg="1" advAuto="0"/>
      <p:bldP spid="1254" grpId="3" animBg="1" advAuto="0"/>
      <p:bldP spid="1260" grpId="11" animBg="1" advAuto="0"/>
      <p:bldP spid="1244" grpId="14" animBg="1" advAuto="0"/>
      <p:bldP spid="1242" grpId="1" animBg="1" advAuto="0"/>
      <p:bldP spid="1243" grpId="12" animBg="1" advAuto="0"/>
      <p:bldP spid="1254" grpId="10" animBg="1" advAuto="0"/>
      <p:bldP spid="1245" grpId="16" animBg="1" advAuto="0"/>
      <p:bldP spid="1257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组合 19"/>
          <p:cNvGrpSpPr/>
          <p:nvPr/>
        </p:nvGrpSpPr>
        <p:grpSpPr>
          <a:xfrm>
            <a:off x="3893099" y="548807"/>
            <a:ext cx="4404216" cy="719475"/>
            <a:chOff x="0" y="0"/>
            <a:chExt cx="4404214" cy="719474"/>
          </a:xfrm>
        </p:grpSpPr>
        <p:grpSp>
          <p:nvGrpSpPr>
            <p:cNvPr id="1307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1305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1306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1308" name="Text Box 18"/>
            <p:cNvSpPr txBox="1"/>
            <p:nvPr/>
          </p:nvSpPr>
          <p:spPr>
            <a:xfrm>
              <a:off x="816563" y="56534"/>
              <a:ext cx="2783947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工作执行过程</a:t>
              </a:r>
            </a:p>
          </p:txBody>
        </p:sp>
      </p:grpSp>
      <p:sp>
        <p:nvSpPr>
          <p:cNvPr id="1310" name="圆角矩形 6"/>
          <p:cNvSpPr/>
          <p:nvPr/>
        </p:nvSpPr>
        <p:spPr>
          <a:xfrm>
            <a:off x="1602340" y="1557153"/>
            <a:ext cx="1972916" cy="434324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700">
            <a:solidFill>
              <a:srgbClr val="ECECEC"/>
            </a:solidFill>
            <a:miter/>
          </a:ln>
          <a:effectLst>
            <a:outerShdw blurRad="342900" dist="266700" dir="2040000" rotWithShape="0">
              <a:srgbClr val="000000">
                <a:alpha val="43137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1" name="椭圆 7"/>
          <p:cNvSpPr/>
          <p:nvPr/>
        </p:nvSpPr>
        <p:spPr>
          <a:xfrm>
            <a:off x="1872901" y="2073641"/>
            <a:ext cx="1431795" cy="1432313"/>
          </a:xfrm>
          <a:prstGeom prst="ellipse">
            <a:avLst/>
          </a:prstGeom>
          <a:solidFill>
            <a:srgbClr val="00569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1312" name="文本框 44"/>
          <p:cNvSpPr txBox="1"/>
          <p:nvPr/>
        </p:nvSpPr>
        <p:spPr>
          <a:xfrm>
            <a:off x="1728072" y="4276664"/>
            <a:ext cx="1721451" cy="55181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5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创建页面实现基本</a:t>
            </a:r>
            <a:r>
              <a:rPr lang="zh-CN"/>
              <a:t>布局</a:t>
            </a:r>
            <a:endParaRPr lang="zh-CN"/>
          </a:p>
        </p:txBody>
      </p:sp>
      <p:grpSp>
        <p:nvGrpSpPr>
          <p:cNvPr id="1315" name="组合 9"/>
          <p:cNvGrpSpPr/>
          <p:nvPr/>
        </p:nvGrpSpPr>
        <p:grpSpPr>
          <a:xfrm>
            <a:off x="2053842" y="2246109"/>
            <a:ext cx="1069915" cy="1070301"/>
            <a:chOff x="0" y="0"/>
            <a:chExt cx="1069914" cy="1070299"/>
          </a:xfrm>
        </p:grpSpPr>
        <p:sp>
          <p:nvSpPr>
            <p:cNvPr id="1313" name="同心圆 10"/>
            <p:cNvSpPr/>
            <p:nvPr/>
          </p:nvSpPr>
          <p:spPr>
            <a:xfrm>
              <a:off x="-1" y="0"/>
              <a:ext cx="1069915" cy="107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1900"/>
              </a:pPr>
            </a:p>
          </p:txBody>
        </p:sp>
        <p:sp>
          <p:nvSpPr>
            <p:cNvPr id="1314" name="椭圆 11"/>
            <p:cNvSpPr/>
            <p:nvPr/>
          </p:nvSpPr>
          <p:spPr>
            <a:xfrm>
              <a:off x="23351" y="23359"/>
              <a:ext cx="1023211" cy="1023581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19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16" name="文本框 43"/>
          <p:cNvSpPr txBox="1"/>
          <p:nvPr/>
        </p:nvSpPr>
        <p:spPr>
          <a:xfrm>
            <a:off x="2204186" y="2468322"/>
            <a:ext cx="859565" cy="6375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01</a:t>
            </a:r>
          </a:p>
        </p:txBody>
      </p:sp>
      <p:sp>
        <p:nvSpPr>
          <p:cNvPr id="1317" name="圆角矩形 13"/>
          <p:cNvSpPr/>
          <p:nvPr/>
        </p:nvSpPr>
        <p:spPr>
          <a:xfrm>
            <a:off x="3906296" y="1557153"/>
            <a:ext cx="1972915" cy="434324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700">
            <a:solidFill>
              <a:srgbClr val="ECECEC"/>
            </a:solidFill>
            <a:miter/>
          </a:ln>
          <a:effectLst>
            <a:outerShdw blurRad="342900" dist="266700" dir="2040000" rotWithShape="0">
              <a:srgbClr val="000000">
                <a:alpha val="43137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8" name="椭圆 14"/>
          <p:cNvSpPr/>
          <p:nvPr/>
        </p:nvSpPr>
        <p:spPr>
          <a:xfrm>
            <a:off x="4176857" y="2073641"/>
            <a:ext cx="1431795" cy="1432313"/>
          </a:xfrm>
          <a:prstGeom prst="ellipse">
            <a:avLst/>
          </a:prstGeom>
          <a:solidFill>
            <a:srgbClr val="00569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1319" name="文本框 44"/>
          <p:cNvSpPr txBox="1"/>
          <p:nvPr/>
        </p:nvSpPr>
        <p:spPr>
          <a:xfrm>
            <a:off x="4032027" y="4276664"/>
            <a:ext cx="1721451" cy="78232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5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使用</a:t>
            </a:r>
            <a:r>
              <a:rPr lang="en-US" altLang="zh-CN"/>
              <a:t>mock</a:t>
            </a:r>
            <a:r>
              <a:rPr lang="zh-CN" altLang="en-US"/>
              <a:t>数据进行与后端交接做</a:t>
            </a:r>
            <a:r>
              <a:rPr lang="zh-CN" altLang="en-US"/>
              <a:t>准备</a:t>
            </a:r>
            <a:endParaRPr lang="zh-CN" altLang="en-US"/>
          </a:p>
        </p:txBody>
      </p:sp>
      <p:grpSp>
        <p:nvGrpSpPr>
          <p:cNvPr id="1322" name="组合 16"/>
          <p:cNvGrpSpPr/>
          <p:nvPr/>
        </p:nvGrpSpPr>
        <p:grpSpPr>
          <a:xfrm>
            <a:off x="4357799" y="2246109"/>
            <a:ext cx="1069915" cy="1070301"/>
            <a:chOff x="0" y="0"/>
            <a:chExt cx="1069914" cy="1070299"/>
          </a:xfrm>
        </p:grpSpPr>
        <p:sp>
          <p:nvSpPr>
            <p:cNvPr id="1320" name="同心圆 17"/>
            <p:cNvSpPr/>
            <p:nvPr/>
          </p:nvSpPr>
          <p:spPr>
            <a:xfrm>
              <a:off x="-1" y="0"/>
              <a:ext cx="1069915" cy="107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1900"/>
              </a:pPr>
            </a:p>
          </p:txBody>
        </p:sp>
        <p:sp>
          <p:nvSpPr>
            <p:cNvPr id="1321" name="椭圆 18"/>
            <p:cNvSpPr/>
            <p:nvPr/>
          </p:nvSpPr>
          <p:spPr>
            <a:xfrm>
              <a:off x="23351" y="23359"/>
              <a:ext cx="1023211" cy="1023581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19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23" name="文本框 43"/>
          <p:cNvSpPr txBox="1"/>
          <p:nvPr/>
        </p:nvSpPr>
        <p:spPr>
          <a:xfrm>
            <a:off x="4508143" y="2468322"/>
            <a:ext cx="859565" cy="6375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02</a:t>
            </a:r>
          </a:p>
        </p:txBody>
      </p:sp>
      <p:sp>
        <p:nvSpPr>
          <p:cNvPr id="1324" name="圆角矩形 25"/>
          <p:cNvSpPr/>
          <p:nvPr/>
        </p:nvSpPr>
        <p:spPr>
          <a:xfrm>
            <a:off x="6210253" y="1557153"/>
            <a:ext cx="1972915" cy="434324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700">
            <a:solidFill>
              <a:srgbClr val="ECECEC"/>
            </a:solidFill>
            <a:miter/>
          </a:ln>
          <a:effectLst>
            <a:outerShdw blurRad="342900" dist="266700" dir="2040000" rotWithShape="0">
              <a:srgbClr val="000000">
                <a:alpha val="43137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25" name="椭圆 26"/>
          <p:cNvSpPr/>
          <p:nvPr/>
        </p:nvSpPr>
        <p:spPr>
          <a:xfrm>
            <a:off x="6480814" y="2073641"/>
            <a:ext cx="1431795" cy="1432313"/>
          </a:xfrm>
          <a:prstGeom prst="ellipse">
            <a:avLst/>
          </a:prstGeom>
          <a:solidFill>
            <a:srgbClr val="00569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1326" name="文本框 44"/>
          <p:cNvSpPr txBox="1"/>
          <p:nvPr/>
        </p:nvSpPr>
        <p:spPr>
          <a:xfrm>
            <a:off x="6323984" y="4276664"/>
            <a:ext cx="1745451" cy="32067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5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拿到接口</a:t>
            </a:r>
            <a:r>
              <a:rPr lang="zh-CN"/>
              <a:t>文档</a:t>
            </a:r>
            <a:endParaRPr lang="zh-CN"/>
          </a:p>
        </p:txBody>
      </p:sp>
      <p:grpSp>
        <p:nvGrpSpPr>
          <p:cNvPr id="1329" name="组合 28"/>
          <p:cNvGrpSpPr/>
          <p:nvPr/>
        </p:nvGrpSpPr>
        <p:grpSpPr>
          <a:xfrm>
            <a:off x="6661754" y="2246109"/>
            <a:ext cx="1069915" cy="1070301"/>
            <a:chOff x="0" y="0"/>
            <a:chExt cx="1069914" cy="1070299"/>
          </a:xfrm>
        </p:grpSpPr>
        <p:sp>
          <p:nvSpPr>
            <p:cNvPr id="1327" name="同心圆 29"/>
            <p:cNvSpPr/>
            <p:nvPr/>
          </p:nvSpPr>
          <p:spPr>
            <a:xfrm>
              <a:off x="-1" y="0"/>
              <a:ext cx="1069915" cy="107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1900"/>
              </a:pPr>
            </a:p>
          </p:txBody>
        </p:sp>
        <p:sp>
          <p:nvSpPr>
            <p:cNvPr id="1328" name="椭圆 30"/>
            <p:cNvSpPr/>
            <p:nvPr/>
          </p:nvSpPr>
          <p:spPr>
            <a:xfrm>
              <a:off x="23351" y="23359"/>
              <a:ext cx="1023211" cy="1023581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19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30" name="文本框 43"/>
          <p:cNvSpPr txBox="1"/>
          <p:nvPr/>
        </p:nvSpPr>
        <p:spPr>
          <a:xfrm>
            <a:off x="6812098" y="2468322"/>
            <a:ext cx="859565" cy="6375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03</a:t>
            </a:r>
          </a:p>
        </p:txBody>
      </p:sp>
      <p:sp>
        <p:nvSpPr>
          <p:cNvPr id="1331" name="圆角矩形 32"/>
          <p:cNvSpPr/>
          <p:nvPr/>
        </p:nvSpPr>
        <p:spPr>
          <a:xfrm>
            <a:off x="8586206" y="1557153"/>
            <a:ext cx="1972915" cy="434324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2700000"/>
          </a:gradFill>
          <a:ln w="12700">
            <a:solidFill>
              <a:srgbClr val="ECECEC"/>
            </a:solidFill>
            <a:miter/>
          </a:ln>
          <a:effectLst>
            <a:outerShdw blurRad="342900" dist="266700" dir="2040000" rotWithShape="0">
              <a:srgbClr val="000000">
                <a:alpha val="43137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2" name="椭圆 33"/>
          <p:cNvSpPr/>
          <p:nvPr/>
        </p:nvSpPr>
        <p:spPr>
          <a:xfrm>
            <a:off x="8856768" y="2073641"/>
            <a:ext cx="1431795" cy="1432313"/>
          </a:xfrm>
          <a:prstGeom prst="ellipse">
            <a:avLst/>
          </a:prstGeom>
          <a:solidFill>
            <a:srgbClr val="00569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1333" name="文本框 44"/>
          <p:cNvSpPr txBox="1"/>
          <p:nvPr/>
        </p:nvSpPr>
        <p:spPr>
          <a:xfrm>
            <a:off x="8699938" y="4276664"/>
            <a:ext cx="1745451" cy="55181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15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把</a:t>
            </a:r>
            <a:r>
              <a:rPr lang="en-US" altLang="zh-CN"/>
              <a:t>mock</a:t>
            </a:r>
            <a:r>
              <a:rPr lang="zh-CN" altLang="en-US"/>
              <a:t>数据替换成</a:t>
            </a:r>
            <a:r>
              <a:rPr lang="zh-CN" altLang="en-US"/>
              <a:t>接口</a:t>
            </a:r>
            <a:endParaRPr lang="zh-CN" altLang="en-US"/>
          </a:p>
        </p:txBody>
      </p:sp>
      <p:grpSp>
        <p:nvGrpSpPr>
          <p:cNvPr id="1336" name="组合 35"/>
          <p:cNvGrpSpPr/>
          <p:nvPr/>
        </p:nvGrpSpPr>
        <p:grpSpPr>
          <a:xfrm>
            <a:off x="9037708" y="2246109"/>
            <a:ext cx="1069915" cy="1070301"/>
            <a:chOff x="0" y="0"/>
            <a:chExt cx="1069914" cy="1070299"/>
          </a:xfrm>
        </p:grpSpPr>
        <p:sp>
          <p:nvSpPr>
            <p:cNvPr id="1334" name="同心圆 36"/>
            <p:cNvSpPr/>
            <p:nvPr/>
          </p:nvSpPr>
          <p:spPr>
            <a:xfrm>
              <a:off x="-1" y="0"/>
              <a:ext cx="1069915" cy="107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1900"/>
              </a:pPr>
            </a:p>
          </p:txBody>
        </p:sp>
        <p:sp>
          <p:nvSpPr>
            <p:cNvPr id="1335" name="椭圆 37"/>
            <p:cNvSpPr/>
            <p:nvPr/>
          </p:nvSpPr>
          <p:spPr>
            <a:xfrm>
              <a:off x="23351" y="23359"/>
              <a:ext cx="1023211" cy="1023581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3765">
                <a:defRPr sz="19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337" name="文本框 43"/>
          <p:cNvSpPr txBox="1"/>
          <p:nvPr/>
        </p:nvSpPr>
        <p:spPr>
          <a:xfrm>
            <a:off x="9188053" y="2468322"/>
            <a:ext cx="859565" cy="6375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 sz="3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04</a:t>
            </a:r>
          </a:p>
        </p:txBody>
      </p:sp>
      <p:sp>
        <p:nvSpPr>
          <p:cNvPr id="1338" name="Rectangle 7"/>
          <p:cNvSpPr txBox="1"/>
          <p:nvPr/>
        </p:nvSpPr>
        <p:spPr>
          <a:xfrm>
            <a:off x="1875364" y="3722025"/>
            <a:ext cx="1426867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defTabSz="1218565"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第一阶段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39" name="Rectangle 7"/>
          <p:cNvSpPr txBox="1"/>
          <p:nvPr/>
        </p:nvSpPr>
        <p:spPr>
          <a:xfrm>
            <a:off x="4179320" y="3722025"/>
            <a:ext cx="1426866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defTabSz="1218565"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第二阶段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40" name="Rectangle 7"/>
          <p:cNvSpPr txBox="1"/>
          <p:nvPr/>
        </p:nvSpPr>
        <p:spPr>
          <a:xfrm>
            <a:off x="6483277" y="3722025"/>
            <a:ext cx="1426866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defTabSz="1218565"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第三阶段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41" name="Rectangle 7"/>
          <p:cNvSpPr txBox="1"/>
          <p:nvPr/>
        </p:nvSpPr>
        <p:spPr>
          <a:xfrm>
            <a:off x="8859232" y="3722025"/>
            <a:ext cx="1426866" cy="3454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defTabSz="1218565">
              <a:defRPr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第四阶段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43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1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1" fill="hold" grpId="1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dur="indefinite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1" fill="hold" grpId="1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dur="indefinite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dur="indefinite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dur="indefinite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dur="indefinite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dur="indefinite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dur="indefinite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dur="indefinite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fill="hold" grpId="2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dur="indefinite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0" presetID="2" presetClass="entr" presetSubtype="4" fill="hold" grpId="2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dur="indefinite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2" presetClass="entr" presetSubtype="4" fill="hold" grpId="2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dur="indefinite" fill="hold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0" presetID="2" presetClass="entr" presetSubtype="4" fill="hold" grpId="2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dur="indefinite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14" animBg="1" advAuto="0"/>
      <p:bldP spid="1311" grpId="6" animBg="1" advAuto="0"/>
      <p:bldP spid="1310" grpId="2" animBg="1" advAuto="0"/>
      <p:bldP spid="1329" grpId="13" animBg="1" advAuto="0"/>
      <p:bldP spid="1315" grpId="7" animBg="1" advAuto="0"/>
      <p:bldP spid="1340" grpId="20" animBg="1" advAuto="0"/>
      <p:bldP spid="1332" grpId="15" animBg="1" advAuto="0"/>
      <p:bldP spid="1309" grpId="1" animBg="1" advAuto="0"/>
      <p:bldP spid="1337" grpId="17" animBg="1" advAuto="0"/>
      <p:bldP spid="1338" grpId="18" animBg="1" advAuto="0"/>
      <p:bldP spid="1312" grpId="22" animBg="1" advAuto="0"/>
      <p:bldP spid="1322" grpId="10" animBg="1" advAuto="0"/>
      <p:bldP spid="1318" grpId="9" animBg="1" advAuto="0"/>
      <p:bldP spid="1333" grpId="25" animBg="1" advAuto="0"/>
      <p:bldP spid="1339" grpId="19" animBg="1" advAuto="0"/>
      <p:bldP spid="1325" grpId="12" animBg="1" advAuto="0"/>
      <p:bldP spid="1316" grpId="8" animBg="1" advAuto="0"/>
      <p:bldP spid="1326" grpId="24" animBg="1" advAuto="0"/>
      <p:bldP spid="1317" grpId="3" animBg="1" advAuto="0"/>
      <p:bldP spid="1341" grpId="21" animBg="1" advAuto="0"/>
      <p:bldP spid="1331" grpId="5" animBg="1" advAuto="0"/>
      <p:bldP spid="1336" grpId="16" animBg="1" advAuto="0"/>
      <p:bldP spid="1324" grpId="4" animBg="1" advAuto="0"/>
      <p:bldP spid="1319" grpId="23" animBg="1" advAuto="0"/>
      <p:bldP spid="1323" grpId="1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TextBox 213"/>
          <p:cNvSpPr txBox="1"/>
          <p:nvPr/>
        </p:nvSpPr>
        <p:spPr>
          <a:xfrm>
            <a:off x="7427466" y="2253247"/>
            <a:ext cx="1438026" cy="186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0000" b="1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赏</a:t>
            </a:r>
          </a:p>
        </p:txBody>
      </p:sp>
      <p:grpSp>
        <p:nvGrpSpPr>
          <p:cNvPr id="1957" name="组合 214"/>
          <p:cNvGrpSpPr/>
          <p:nvPr/>
        </p:nvGrpSpPr>
        <p:grpSpPr>
          <a:xfrm>
            <a:off x="6229447" y="2084176"/>
            <a:ext cx="3191229" cy="3151670"/>
            <a:chOff x="0" y="0"/>
            <a:chExt cx="3191228" cy="3151669"/>
          </a:xfrm>
        </p:grpSpPr>
        <p:sp>
          <p:nvSpPr>
            <p:cNvPr id="1955" name="椭圆 215"/>
            <p:cNvSpPr/>
            <p:nvPr/>
          </p:nvSpPr>
          <p:spPr>
            <a:xfrm rot="2700000">
              <a:off x="59067" y="1149765"/>
              <a:ext cx="3460793" cy="504001"/>
            </a:xfrm>
            <a:prstGeom prst="ellipse">
              <a:avLst/>
            </a:prstGeom>
            <a:gradFill flip="none" rotWithShape="1">
              <a:gsLst>
                <a:gs pos="21000">
                  <a:srgbClr val="595959">
                    <a:alpha val="57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56" name="矩形 216"/>
            <p:cNvSpPr/>
            <p:nvPr/>
          </p:nvSpPr>
          <p:spPr>
            <a:xfrm rot="2700000">
              <a:off x="-209135" y="1234459"/>
              <a:ext cx="3425373" cy="827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58" name="TextBox 209"/>
          <p:cNvSpPr txBox="1"/>
          <p:nvPr/>
        </p:nvSpPr>
        <p:spPr>
          <a:xfrm>
            <a:off x="5967455" y="2253247"/>
            <a:ext cx="1438026" cy="186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0000" b="1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观</a:t>
            </a:r>
          </a:p>
        </p:txBody>
      </p:sp>
      <p:grpSp>
        <p:nvGrpSpPr>
          <p:cNvPr id="1961" name="组合 210"/>
          <p:cNvGrpSpPr/>
          <p:nvPr/>
        </p:nvGrpSpPr>
        <p:grpSpPr>
          <a:xfrm>
            <a:off x="4636087" y="2084176"/>
            <a:ext cx="3191230" cy="3151670"/>
            <a:chOff x="0" y="0"/>
            <a:chExt cx="3191228" cy="3151669"/>
          </a:xfrm>
        </p:grpSpPr>
        <p:sp>
          <p:nvSpPr>
            <p:cNvPr id="1959" name="椭圆 211"/>
            <p:cNvSpPr/>
            <p:nvPr/>
          </p:nvSpPr>
          <p:spPr>
            <a:xfrm rot="2700000">
              <a:off x="59067" y="1149765"/>
              <a:ext cx="3460793" cy="504001"/>
            </a:xfrm>
            <a:prstGeom prst="ellipse">
              <a:avLst/>
            </a:prstGeom>
            <a:gradFill flip="none" rotWithShape="1">
              <a:gsLst>
                <a:gs pos="21000">
                  <a:srgbClr val="595959">
                    <a:alpha val="57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0" name="矩形 212"/>
            <p:cNvSpPr/>
            <p:nvPr/>
          </p:nvSpPr>
          <p:spPr>
            <a:xfrm rot="2700000">
              <a:off x="-209135" y="1234459"/>
              <a:ext cx="3425373" cy="827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62" name="TextBox 205"/>
          <p:cNvSpPr txBox="1"/>
          <p:nvPr/>
        </p:nvSpPr>
        <p:spPr>
          <a:xfrm>
            <a:off x="4393146" y="2272297"/>
            <a:ext cx="1438026" cy="186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0000" b="1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谢</a:t>
            </a:r>
          </a:p>
        </p:txBody>
      </p:sp>
      <p:grpSp>
        <p:nvGrpSpPr>
          <p:cNvPr id="1965" name="组合 206"/>
          <p:cNvGrpSpPr/>
          <p:nvPr/>
        </p:nvGrpSpPr>
        <p:grpSpPr>
          <a:xfrm>
            <a:off x="2966527" y="2084176"/>
            <a:ext cx="3191229" cy="3151670"/>
            <a:chOff x="0" y="0"/>
            <a:chExt cx="3191228" cy="3151669"/>
          </a:xfrm>
        </p:grpSpPr>
        <p:sp>
          <p:nvSpPr>
            <p:cNvPr id="1963" name="椭圆 207"/>
            <p:cNvSpPr/>
            <p:nvPr/>
          </p:nvSpPr>
          <p:spPr>
            <a:xfrm rot="2700000">
              <a:off x="59067" y="1149765"/>
              <a:ext cx="3460793" cy="504001"/>
            </a:xfrm>
            <a:prstGeom prst="ellipse">
              <a:avLst/>
            </a:prstGeom>
            <a:gradFill flip="none" rotWithShape="1">
              <a:gsLst>
                <a:gs pos="21000">
                  <a:srgbClr val="595959">
                    <a:alpha val="57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4" name="矩形 208"/>
            <p:cNvSpPr/>
            <p:nvPr/>
          </p:nvSpPr>
          <p:spPr>
            <a:xfrm rot="2700000">
              <a:off x="-209135" y="1234459"/>
              <a:ext cx="3425373" cy="827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66" name="TextBox 1"/>
          <p:cNvSpPr txBox="1"/>
          <p:nvPr/>
        </p:nvSpPr>
        <p:spPr>
          <a:xfrm>
            <a:off x="2726521" y="2291347"/>
            <a:ext cx="1438026" cy="186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0000" b="1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谢</a:t>
            </a:r>
          </a:p>
        </p:txBody>
      </p:sp>
      <p:grpSp>
        <p:nvGrpSpPr>
          <p:cNvPr id="1969" name="组合 150"/>
          <p:cNvGrpSpPr/>
          <p:nvPr/>
        </p:nvGrpSpPr>
        <p:grpSpPr>
          <a:xfrm>
            <a:off x="1318953" y="2084176"/>
            <a:ext cx="3191229" cy="3151670"/>
            <a:chOff x="0" y="0"/>
            <a:chExt cx="3191228" cy="3151669"/>
          </a:xfrm>
        </p:grpSpPr>
        <p:sp>
          <p:nvSpPr>
            <p:cNvPr id="1967" name="椭圆 153"/>
            <p:cNvSpPr/>
            <p:nvPr/>
          </p:nvSpPr>
          <p:spPr>
            <a:xfrm rot="2700000">
              <a:off x="59067" y="1149765"/>
              <a:ext cx="3460793" cy="504001"/>
            </a:xfrm>
            <a:prstGeom prst="ellipse">
              <a:avLst/>
            </a:prstGeom>
            <a:gradFill flip="none" rotWithShape="1">
              <a:gsLst>
                <a:gs pos="21000">
                  <a:srgbClr val="595959">
                    <a:alpha val="57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8" name="矩形 154"/>
            <p:cNvSpPr/>
            <p:nvPr/>
          </p:nvSpPr>
          <p:spPr>
            <a:xfrm rot="2700000">
              <a:off x="-209135" y="1234459"/>
              <a:ext cx="3425373" cy="827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974" name="组合 243"/>
          <p:cNvGrpSpPr/>
          <p:nvPr/>
        </p:nvGrpSpPr>
        <p:grpSpPr>
          <a:xfrm>
            <a:off x="9079572" y="2797761"/>
            <a:ext cx="759126" cy="179564"/>
            <a:chOff x="0" y="0"/>
            <a:chExt cx="759125" cy="179562"/>
          </a:xfrm>
        </p:grpSpPr>
        <p:sp>
          <p:nvSpPr>
            <p:cNvPr id="1970" name="矩形 217"/>
            <p:cNvSpPr/>
            <p:nvPr/>
          </p:nvSpPr>
          <p:spPr>
            <a:xfrm>
              <a:off x="-1" y="0"/>
              <a:ext cx="238792" cy="179563"/>
            </a:xfrm>
            <a:prstGeom prst="rect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1" name="矩形 218"/>
            <p:cNvSpPr/>
            <p:nvPr/>
          </p:nvSpPr>
          <p:spPr>
            <a:xfrm>
              <a:off x="341409" y="0"/>
              <a:ext cx="107229" cy="179563"/>
            </a:xfrm>
            <a:prstGeom prst="rect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2" name="矩形 219"/>
            <p:cNvSpPr/>
            <p:nvPr/>
          </p:nvSpPr>
          <p:spPr>
            <a:xfrm>
              <a:off x="551256" y="0"/>
              <a:ext cx="67465" cy="179563"/>
            </a:xfrm>
            <a:prstGeom prst="rect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3" name="矩形 220"/>
            <p:cNvSpPr/>
            <p:nvPr/>
          </p:nvSpPr>
          <p:spPr>
            <a:xfrm>
              <a:off x="721340" y="0"/>
              <a:ext cx="37785" cy="179563"/>
            </a:xfrm>
            <a:prstGeom prst="rect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76" name="文本框 33"/>
          <p:cNvSpPr txBox="1"/>
          <p:nvPr/>
        </p:nvSpPr>
        <p:spPr>
          <a:xfrm>
            <a:off x="4186856" y="4430972"/>
            <a:ext cx="3800691" cy="4597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24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THANKS</a:t>
            </a:r>
          </a:p>
        </p:txBody>
      </p:sp>
      <p:sp>
        <p:nvSpPr>
          <p:cNvPr id="1978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indefinite" fill="hold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4" grpId="7" animBg="1" advAuto="0"/>
      <p:bldP spid="1957" grpId="8" animBg="1" advAuto="0"/>
      <p:bldP spid="1976" grpId="11" animBg="1" advAuto="0"/>
      <p:bldP spid="1958" grpId="5" animBg="1" advAuto="0"/>
      <p:bldP spid="1961" grpId="6" animBg="1" advAuto="0"/>
      <p:bldP spid="1962" grpId="3" animBg="1" advAuto="0"/>
      <p:bldP spid="1969" grpId="2" animBg="1" advAuto="0"/>
      <p:bldP spid="1965" grpId="4" animBg="1" advAuto="0"/>
      <p:bldP spid="1966" grpId="1" animBg="1" advAuto="0"/>
      <p:bldP spid="1974" grpId="9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12"/>
          <p:cNvGrpSpPr/>
          <p:nvPr/>
        </p:nvGrpSpPr>
        <p:grpSpPr>
          <a:xfrm>
            <a:off x="1595066" y="952721"/>
            <a:ext cx="9312816" cy="4798910"/>
            <a:chOff x="0" y="0"/>
            <a:chExt cx="9312815" cy="4798908"/>
          </a:xfrm>
        </p:grpSpPr>
        <p:sp>
          <p:nvSpPr>
            <p:cNvPr id="203" name="圆角矩形 13"/>
            <p:cNvSpPr/>
            <p:nvPr/>
          </p:nvSpPr>
          <p:spPr>
            <a:xfrm>
              <a:off x="2" y="0"/>
              <a:ext cx="9312812" cy="479890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FFFF"/>
                </a:gs>
                <a:gs pos="62000">
                  <a:srgbClr val="F2F2F2"/>
                </a:gs>
                <a:gs pos="100000">
                  <a:srgbClr val="D9D9D9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06" name="圆角矩形 14"/>
            <p:cNvGrpSpPr/>
            <p:nvPr/>
          </p:nvGrpSpPr>
          <p:grpSpPr>
            <a:xfrm>
              <a:off x="0" y="0"/>
              <a:ext cx="9312815" cy="4749716"/>
              <a:chOff x="0" y="0"/>
              <a:chExt cx="9312814" cy="4749715"/>
            </a:xfrm>
          </p:grpSpPr>
          <p:sp>
            <p:nvSpPr>
              <p:cNvPr id="204" name="圆角矩形"/>
              <p:cNvSpPr/>
              <p:nvPr/>
            </p:nvSpPr>
            <p:spPr>
              <a:xfrm>
                <a:off x="0" y="0"/>
                <a:ext cx="9312814" cy="4749715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FFFFF"/>
                  </a:gs>
                  <a:gs pos="42000">
                    <a:srgbClr val="F0F0F0"/>
                  </a:gs>
                  <a:gs pos="100000">
                    <a:srgbClr val="D9D9D9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00569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205" name="日子在弹指一挥间就毫无声息的流逝，就在此时需要回头总结之际，猛然间意识到日子的匆匆。今年在公司领导以及同事的支持和帮助下，我较快地适应了工作。回顾这段时间的工作，我在思想上、工作上都取得了很大的进步，成长了不少，但也清醒地认识到自己的不足之处。首先，在行业学习上远远不足，要想做精做好，必须深入业务中去，体会客户的心理和行业的动态。在技术上还有待提高学习。新起点、新希望。站在2021年的起点，我们将继承和发扬过去工作中存在的优点，汲取经验，摒弃不足，满怀信心，以更清醒的头脑、更旺盛的斗志、更奋发的姿态和更充沛的干劲，向我们的既定目标进发！"/>
              <p:cNvSpPr txBox="1"/>
              <p:nvPr/>
            </p:nvSpPr>
            <p:spPr>
              <a:xfrm>
                <a:off x="231775" y="1031239"/>
                <a:ext cx="8849358" cy="34207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00569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r>
                  <a:t> 本项目为模拟企业后台管理系统,拥有用户登录，本项目己后台为基础,利用现有的主流web技术来实现前台所有功能性操作界面，风格简单而统一，适用于后台管理人员进行管理使用</a:t>
                </a:r>
                <a:br/>
                <a:br/>
                <a:br/>
                <a:r>
                  <a:t>负责模块:系统的页面开发与实现</a:t>
                </a:r>
                <a:br/>
                <a:r>
                  <a:t>所用技术:</a:t>
                </a:r>
                <a:r>
                  <a:rPr lang="en-US"/>
                  <a:t>vue2 element-ui axios </a:t>
                </a:r>
                <a:br>
                  <a:rPr lang="en-US"/>
                </a:br>
                <a:endParaRPr lang="en-US"/>
              </a:p>
            </p:txBody>
          </p:sp>
        </p:grpSp>
      </p:grpSp>
      <p:sp>
        <p:nvSpPr>
          <p:cNvPr id="208" name="TextBox 18"/>
          <p:cNvSpPr txBox="1"/>
          <p:nvPr/>
        </p:nvSpPr>
        <p:spPr>
          <a:xfrm>
            <a:off x="1972313" y="1063341"/>
            <a:ext cx="1480781" cy="1061681"/>
          </a:xfrm>
          <a:prstGeom prst="rect">
            <a:avLst/>
          </a:prstGeom>
          <a:ln w="12700">
            <a:miter lim="400000"/>
          </a:ln>
        </p:spPr>
        <p:txBody>
          <a:bodyPr wrap="none" lIns="60940" tIns="60940" rIns="60940" bIns="60940">
            <a:spAutoFit/>
          </a:bodyPr>
          <a:lstStyle>
            <a:lvl1pPr algn="ctr" defTabSz="1218565">
              <a:defRPr sz="5300" b="1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前言</a:t>
            </a:r>
          </a:p>
        </p:txBody>
      </p:sp>
      <p:sp>
        <p:nvSpPr>
          <p:cNvPr id="209" name="前言"/>
          <p:cNvSpPr txBox="1"/>
          <p:nvPr/>
        </p:nvSpPr>
        <p:spPr>
          <a:xfrm>
            <a:off x="3450794" y="1455736"/>
            <a:ext cx="2134384" cy="528281"/>
          </a:xfrm>
          <a:prstGeom prst="rect">
            <a:avLst/>
          </a:prstGeom>
          <a:ln w="12700">
            <a:miter lim="400000"/>
          </a:ln>
        </p:spPr>
        <p:txBody>
          <a:bodyPr wrap="none" lIns="60940" tIns="60940" rIns="60940" bIns="60940">
            <a:spAutoFit/>
          </a:bodyPr>
          <a:lstStyle>
            <a:lvl1pPr algn="ctr">
              <a:defRPr sz="2700" b="1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Introduction</a:t>
            </a:r>
          </a:p>
        </p:txBody>
      </p:sp>
      <p:grpSp>
        <p:nvGrpSpPr>
          <p:cNvPr id="212" name="组合 73"/>
          <p:cNvGrpSpPr/>
          <p:nvPr/>
        </p:nvGrpSpPr>
        <p:grpSpPr>
          <a:xfrm>
            <a:off x="8434971" y="5481782"/>
            <a:ext cx="1571899" cy="1572255"/>
            <a:chOff x="0" y="0"/>
            <a:chExt cx="1571898" cy="1572254"/>
          </a:xfrm>
        </p:grpSpPr>
        <p:sp>
          <p:nvSpPr>
            <p:cNvPr id="210" name="同心圆 74"/>
            <p:cNvSpPr/>
            <p:nvPr/>
          </p:nvSpPr>
          <p:spPr>
            <a:xfrm>
              <a:off x="-1" y="-1"/>
              <a:ext cx="1571900" cy="157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/>
            </a:p>
          </p:txBody>
        </p:sp>
        <p:sp>
          <p:nvSpPr>
            <p:cNvPr id="211" name="椭圆 75"/>
            <p:cNvSpPr/>
            <p:nvPr/>
          </p:nvSpPr>
          <p:spPr>
            <a:xfrm>
              <a:off x="34307" y="34314"/>
              <a:ext cx="1503283" cy="150362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15" name="组合 76"/>
          <p:cNvGrpSpPr/>
          <p:nvPr/>
        </p:nvGrpSpPr>
        <p:grpSpPr>
          <a:xfrm>
            <a:off x="6343198" y="6141720"/>
            <a:ext cx="840051" cy="840241"/>
            <a:chOff x="0" y="0"/>
            <a:chExt cx="840049" cy="840239"/>
          </a:xfrm>
        </p:grpSpPr>
        <p:sp>
          <p:nvSpPr>
            <p:cNvPr id="213" name="同心圆 77"/>
            <p:cNvSpPr/>
            <p:nvPr/>
          </p:nvSpPr>
          <p:spPr>
            <a:xfrm>
              <a:off x="0" y="0"/>
              <a:ext cx="840051" cy="840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  <p:sp>
          <p:nvSpPr>
            <p:cNvPr id="214" name="椭圆 78"/>
            <p:cNvSpPr/>
            <p:nvPr/>
          </p:nvSpPr>
          <p:spPr>
            <a:xfrm>
              <a:off x="18334" y="18338"/>
              <a:ext cx="803383" cy="80356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</p:grpSp>
      <p:grpSp>
        <p:nvGrpSpPr>
          <p:cNvPr id="218" name="组合 79"/>
          <p:cNvGrpSpPr/>
          <p:nvPr/>
        </p:nvGrpSpPr>
        <p:grpSpPr>
          <a:xfrm>
            <a:off x="7247973" y="6561839"/>
            <a:ext cx="1186999" cy="1187269"/>
            <a:chOff x="0" y="0"/>
            <a:chExt cx="1186997" cy="1187268"/>
          </a:xfrm>
        </p:grpSpPr>
        <p:sp>
          <p:nvSpPr>
            <p:cNvPr id="216" name="同心圆 80"/>
            <p:cNvSpPr/>
            <p:nvPr/>
          </p:nvSpPr>
          <p:spPr>
            <a:xfrm>
              <a:off x="0" y="-1"/>
              <a:ext cx="1186999" cy="1187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  <p:sp>
          <p:nvSpPr>
            <p:cNvPr id="217" name="椭圆 81"/>
            <p:cNvSpPr/>
            <p:nvPr/>
          </p:nvSpPr>
          <p:spPr>
            <a:xfrm>
              <a:off x="25906" y="25912"/>
              <a:ext cx="1135185" cy="1135443"/>
            </a:xfrm>
            <a:prstGeom prst="ellipse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</p:grpSp>
      <p:grpSp>
        <p:nvGrpSpPr>
          <p:cNvPr id="221" name="组合 82"/>
          <p:cNvGrpSpPr/>
          <p:nvPr/>
        </p:nvGrpSpPr>
        <p:grpSpPr>
          <a:xfrm>
            <a:off x="10343705" y="6308690"/>
            <a:ext cx="914123" cy="914331"/>
            <a:chOff x="0" y="0"/>
            <a:chExt cx="914122" cy="914330"/>
          </a:xfrm>
        </p:grpSpPr>
        <p:sp>
          <p:nvSpPr>
            <p:cNvPr id="219" name="同心圆 83"/>
            <p:cNvSpPr/>
            <p:nvPr/>
          </p:nvSpPr>
          <p:spPr>
            <a:xfrm>
              <a:off x="-1" y="-1"/>
              <a:ext cx="914124" cy="914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/>
            </a:p>
          </p:txBody>
        </p:sp>
        <p:sp>
          <p:nvSpPr>
            <p:cNvPr id="220" name="椭圆 84"/>
            <p:cNvSpPr/>
            <p:nvPr/>
          </p:nvSpPr>
          <p:spPr>
            <a:xfrm>
              <a:off x="19950" y="19955"/>
              <a:ext cx="874221" cy="874419"/>
            </a:xfrm>
            <a:prstGeom prst="ellipse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24" name="组合 85"/>
          <p:cNvGrpSpPr/>
          <p:nvPr/>
        </p:nvGrpSpPr>
        <p:grpSpPr>
          <a:xfrm>
            <a:off x="1021787" y="6720134"/>
            <a:ext cx="784906" cy="785083"/>
            <a:chOff x="0" y="0"/>
            <a:chExt cx="784904" cy="785082"/>
          </a:xfrm>
        </p:grpSpPr>
        <p:sp>
          <p:nvSpPr>
            <p:cNvPr id="222" name="同心圆 86"/>
            <p:cNvSpPr/>
            <p:nvPr/>
          </p:nvSpPr>
          <p:spPr>
            <a:xfrm>
              <a:off x="-1" y="-1"/>
              <a:ext cx="784905" cy="785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  <p:sp>
          <p:nvSpPr>
            <p:cNvPr id="223" name="椭圆 87"/>
            <p:cNvSpPr/>
            <p:nvPr/>
          </p:nvSpPr>
          <p:spPr>
            <a:xfrm>
              <a:off x="17130" y="17134"/>
              <a:ext cx="750643" cy="75081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</p:grpSp>
      <p:grpSp>
        <p:nvGrpSpPr>
          <p:cNvPr id="227" name="组合 88"/>
          <p:cNvGrpSpPr/>
          <p:nvPr/>
        </p:nvGrpSpPr>
        <p:grpSpPr>
          <a:xfrm>
            <a:off x="5282653" y="6039339"/>
            <a:ext cx="336553" cy="336631"/>
            <a:chOff x="0" y="0"/>
            <a:chExt cx="336552" cy="336630"/>
          </a:xfrm>
        </p:grpSpPr>
        <p:sp>
          <p:nvSpPr>
            <p:cNvPr id="225" name="同心圆 89"/>
            <p:cNvSpPr/>
            <p:nvPr/>
          </p:nvSpPr>
          <p:spPr>
            <a:xfrm>
              <a:off x="-1" y="-1"/>
              <a:ext cx="336553" cy="33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  <p:sp>
          <p:nvSpPr>
            <p:cNvPr id="226" name="椭圆 90"/>
            <p:cNvSpPr/>
            <p:nvPr/>
          </p:nvSpPr>
          <p:spPr>
            <a:xfrm>
              <a:off x="7345" y="7347"/>
              <a:ext cx="321863" cy="321935"/>
            </a:xfrm>
            <a:prstGeom prst="ellipse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</p:grpSp>
      <p:grpSp>
        <p:nvGrpSpPr>
          <p:cNvPr id="230" name="组合 91"/>
          <p:cNvGrpSpPr/>
          <p:nvPr/>
        </p:nvGrpSpPr>
        <p:grpSpPr>
          <a:xfrm>
            <a:off x="4241119" y="5768957"/>
            <a:ext cx="705221" cy="705381"/>
            <a:chOff x="0" y="0"/>
            <a:chExt cx="705219" cy="705380"/>
          </a:xfrm>
        </p:grpSpPr>
        <p:sp>
          <p:nvSpPr>
            <p:cNvPr id="228" name="同心圆 92"/>
            <p:cNvSpPr/>
            <p:nvPr/>
          </p:nvSpPr>
          <p:spPr>
            <a:xfrm>
              <a:off x="0" y="-1"/>
              <a:ext cx="705221" cy="70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  <p:sp>
          <p:nvSpPr>
            <p:cNvPr id="229" name="椭圆 93"/>
            <p:cNvSpPr/>
            <p:nvPr/>
          </p:nvSpPr>
          <p:spPr>
            <a:xfrm>
              <a:off x="15391" y="15395"/>
              <a:ext cx="674437" cy="674589"/>
            </a:xfrm>
            <a:prstGeom prst="ellipse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</p:grpSp>
      <p:grpSp>
        <p:nvGrpSpPr>
          <p:cNvPr id="233" name="组合 94"/>
          <p:cNvGrpSpPr/>
          <p:nvPr/>
        </p:nvGrpSpPr>
        <p:grpSpPr>
          <a:xfrm>
            <a:off x="11283842" y="5108492"/>
            <a:ext cx="1571900" cy="1572255"/>
            <a:chOff x="0" y="0"/>
            <a:chExt cx="1571898" cy="1572254"/>
          </a:xfrm>
        </p:grpSpPr>
        <p:sp>
          <p:nvSpPr>
            <p:cNvPr id="231" name="同心圆 95"/>
            <p:cNvSpPr/>
            <p:nvPr/>
          </p:nvSpPr>
          <p:spPr>
            <a:xfrm>
              <a:off x="-1" y="-1"/>
              <a:ext cx="1571900" cy="157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/>
            </a:p>
          </p:txBody>
        </p:sp>
        <p:sp>
          <p:nvSpPr>
            <p:cNvPr id="232" name="椭圆 96"/>
            <p:cNvSpPr/>
            <p:nvPr/>
          </p:nvSpPr>
          <p:spPr>
            <a:xfrm>
              <a:off x="34307" y="34314"/>
              <a:ext cx="1503283" cy="150362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36" name="组合 97"/>
          <p:cNvGrpSpPr/>
          <p:nvPr/>
        </p:nvGrpSpPr>
        <p:grpSpPr>
          <a:xfrm>
            <a:off x="5892067" y="5766415"/>
            <a:ext cx="297353" cy="297419"/>
            <a:chOff x="0" y="0"/>
            <a:chExt cx="297352" cy="297418"/>
          </a:xfrm>
        </p:grpSpPr>
        <p:sp>
          <p:nvSpPr>
            <p:cNvPr id="234" name="同心圆 98"/>
            <p:cNvSpPr/>
            <p:nvPr/>
          </p:nvSpPr>
          <p:spPr>
            <a:xfrm>
              <a:off x="-1" y="-1"/>
              <a:ext cx="297354" cy="297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  <p:sp>
          <p:nvSpPr>
            <p:cNvPr id="235" name="椭圆 99"/>
            <p:cNvSpPr/>
            <p:nvPr/>
          </p:nvSpPr>
          <p:spPr>
            <a:xfrm>
              <a:off x="6489" y="6491"/>
              <a:ext cx="284373" cy="28443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</p:grpSp>
      <p:grpSp>
        <p:nvGrpSpPr>
          <p:cNvPr id="239" name="组合 100"/>
          <p:cNvGrpSpPr/>
          <p:nvPr/>
        </p:nvGrpSpPr>
        <p:grpSpPr>
          <a:xfrm>
            <a:off x="2590512" y="6274377"/>
            <a:ext cx="1571900" cy="1572255"/>
            <a:chOff x="0" y="0"/>
            <a:chExt cx="1571898" cy="1572254"/>
          </a:xfrm>
        </p:grpSpPr>
        <p:sp>
          <p:nvSpPr>
            <p:cNvPr id="237" name="同心圆 101"/>
            <p:cNvSpPr/>
            <p:nvPr/>
          </p:nvSpPr>
          <p:spPr>
            <a:xfrm>
              <a:off x="-1" y="-1"/>
              <a:ext cx="1571900" cy="1572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/>
            </a:p>
          </p:txBody>
        </p:sp>
        <p:sp>
          <p:nvSpPr>
            <p:cNvPr id="238" name="椭圆 102"/>
            <p:cNvSpPr/>
            <p:nvPr/>
          </p:nvSpPr>
          <p:spPr>
            <a:xfrm>
              <a:off x="34307" y="34314"/>
              <a:ext cx="1503282" cy="150362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42" name="组合 103"/>
          <p:cNvGrpSpPr/>
          <p:nvPr/>
        </p:nvGrpSpPr>
        <p:grpSpPr>
          <a:xfrm>
            <a:off x="1700040" y="6141723"/>
            <a:ext cx="693381" cy="693537"/>
            <a:chOff x="0" y="0"/>
            <a:chExt cx="693380" cy="693536"/>
          </a:xfrm>
        </p:grpSpPr>
        <p:sp>
          <p:nvSpPr>
            <p:cNvPr id="240" name="同心圆 104"/>
            <p:cNvSpPr/>
            <p:nvPr/>
          </p:nvSpPr>
          <p:spPr>
            <a:xfrm>
              <a:off x="-1" y="-1"/>
              <a:ext cx="693382" cy="693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  <p:sp>
          <p:nvSpPr>
            <p:cNvPr id="241" name="椭圆 105"/>
            <p:cNvSpPr/>
            <p:nvPr/>
          </p:nvSpPr>
          <p:spPr>
            <a:xfrm>
              <a:off x="15133" y="15136"/>
              <a:ext cx="663113" cy="663263"/>
            </a:xfrm>
            <a:prstGeom prst="ellipse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</p:grpSp>
      <p:grpSp>
        <p:nvGrpSpPr>
          <p:cNvPr id="245" name="组合 106"/>
          <p:cNvGrpSpPr/>
          <p:nvPr/>
        </p:nvGrpSpPr>
        <p:grpSpPr>
          <a:xfrm>
            <a:off x="388053" y="6561842"/>
            <a:ext cx="422376" cy="422471"/>
            <a:chOff x="0" y="0"/>
            <a:chExt cx="422374" cy="422469"/>
          </a:xfrm>
        </p:grpSpPr>
        <p:sp>
          <p:nvSpPr>
            <p:cNvPr id="243" name="同心圆 107"/>
            <p:cNvSpPr/>
            <p:nvPr/>
          </p:nvSpPr>
          <p:spPr>
            <a:xfrm>
              <a:off x="-1" y="0"/>
              <a:ext cx="422375" cy="42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  <p:sp>
          <p:nvSpPr>
            <p:cNvPr id="244" name="椭圆 108"/>
            <p:cNvSpPr/>
            <p:nvPr/>
          </p:nvSpPr>
          <p:spPr>
            <a:xfrm>
              <a:off x="9218" y="9220"/>
              <a:ext cx="403937" cy="404029"/>
            </a:xfrm>
            <a:prstGeom prst="ellipse">
              <a:avLst/>
            </a:pr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</p:grpSp>
      <p:grpSp>
        <p:nvGrpSpPr>
          <p:cNvPr id="248" name="组合 109"/>
          <p:cNvGrpSpPr/>
          <p:nvPr/>
        </p:nvGrpSpPr>
        <p:grpSpPr>
          <a:xfrm>
            <a:off x="156172" y="6317450"/>
            <a:ext cx="211186" cy="211235"/>
            <a:chOff x="0" y="0"/>
            <a:chExt cx="211185" cy="211234"/>
          </a:xfrm>
        </p:grpSpPr>
        <p:sp>
          <p:nvSpPr>
            <p:cNvPr id="246" name="同心圆 110"/>
            <p:cNvSpPr/>
            <p:nvPr/>
          </p:nvSpPr>
          <p:spPr>
            <a:xfrm>
              <a:off x="0" y="-1"/>
              <a:ext cx="211187" cy="211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  <p:sp>
          <p:nvSpPr>
            <p:cNvPr id="247" name="椭圆 111"/>
            <p:cNvSpPr/>
            <p:nvPr/>
          </p:nvSpPr>
          <p:spPr>
            <a:xfrm>
              <a:off x="4609" y="4610"/>
              <a:ext cx="201969" cy="20201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7930">
                <a:defRPr sz="1600"/>
              </a:pPr>
            </a:p>
          </p:txBody>
        </p:sp>
      </p:grpSp>
      <p:sp>
        <p:nvSpPr>
          <p:cNvPr id="249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D9D9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99"/>
                            </p:stCondLst>
                            <p:childTnLst>
                              <p:par>
                                <p:cTn id="9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99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99"/>
                            </p:stCondLst>
                            <p:childTnLst>
                              <p:par>
                                <p:cTn id="28" presetID="23" presetClass="entr" presetSubtype="16" fill="hold" grpId="6" nodeType="afterEffect">
                                  <p:stCondLst>
                                    <p:cond delay="7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99"/>
                            </p:stCondLst>
                            <p:childTnLst>
                              <p:par>
                                <p:cTn id="33" presetID="23" presetClass="entr" presetSubtype="16" fill="hold" grpId="7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99"/>
                            </p:stCondLst>
                            <p:childTnLst>
                              <p:par>
                                <p:cTn id="38" presetID="23" presetClass="entr" presetSubtype="16" fill="hold" grpId="8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3" presetClass="entr" presetSubtype="16" fill="hold" grpId="9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99"/>
                            </p:stCondLst>
                            <p:childTnLst>
                              <p:par>
                                <p:cTn id="48" presetID="23" presetClass="entr" presetSubtype="16" fill="hold" grpId="10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indefinite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400"/>
                            </p:stCondLst>
                            <p:childTnLst>
                              <p:par>
                                <p:cTn id="53" presetID="23" presetClass="entr" presetSubtype="16" fill="hold" grpId="11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199"/>
                            </p:stCondLst>
                            <p:childTnLst>
                              <p:par>
                                <p:cTn id="58" presetID="23" presetClass="entr" presetSubtype="16" fill="hold" grpId="12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300"/>
                            </p:stCondLst>
                            <p:childTnLst>
                              <p:par>
                                <p:cTn id="63" presetID="23" presetClass="entr" presetSubtype="16" fill="hold" grpId="13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399"/>
                            </p:stCondLst>
                            <p:childTnLst>
                              <p:par>
                                <p:cTn id="68" presetID="23" presetClass="entr" presetSubtype="16" fill="hold" grpId="14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dur="indefinite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199"/>
                            </p:stCondLst>
                            <p:childTnLst>
                              <p:par>
                                <p:cTn id="73" presetID="23" presetClass="entr" presetSubtype="16" fill="hold" grpId="15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299"/>
                            </p:stCondLst>
                            <p:childTnLst>
                              <p:par>
                                <p:cTn id="78" presetID="23" presetClass="entr" presetSubtype="16" fill="hold" grpId="16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dur="indefinite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4399"/>
                            </p:stCondLst>
                            <p:childTnLst>
                              <p:par>
                                <p:cTn id="83" presetID="26" presetClass="emph" presetSubtype="0" fill="hold" grpId="17" nodeType="after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499"/>
                            </p:stCondLst>
                            <p:childTnLst>
                              <p:par>
                                <p:cTn id="87" presetID="26" presetClass="emph" presetSubtype="0" fill="hold" grpId="18" nodeType="after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 fill="hold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2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709"/>
                            </p:stCondLst>
                            <p:childTnLst>
                              <p:par>
                                <p:cTn id="91" presetID="26" presetClass="emph" presetSubtype="0" fill="hold" grpId="19" nodeType="after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 fill="hold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619"/>
                            </p:stCondLst>
                            <p:childTnLst>
                              <p:par>
                                <p:cTn id="95" presetID="26" presetClass="emph" presetSubtype="0" fill="hold" grpId="20" nodeType="after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 fill="hold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2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1" animBg="1" advAuto="0"/>
      <p:bldP spid="242" grpId="20" animBg="1" advAuto="0"/>
      <p:bldP spid="224" grpId="8" animBg="1" advAuto="0"/>
      <p:bldP spid="233" grpId="18" animBg="1" advAuto="0"/>
      <p:bldP spid="236" grpId="12" animBg="1" advAuto="0"/>
      <p:bldP spid="245" grpId="15" animBg="1" advAuto="0"/>
      <p:bldP spid="239" grpId="13" animBg="1" advAuto="0"/>
      <p:bldP spid="207" grpId="1" bldLvl="0" animBg="1" advAuto="0"/>
      <p:bldP spid="221" grpId="7" animBg="1" advAuto="0"/>
      <p:bldP spid="239" grpId="19" animBg="1" advAuto="0"/>
      <p:bldP spid="209" grpId="3" animBg="1" advAuto="0"/>
      <p:bldP spid="212" grpId="4" animBg="1" advAuto="0"/>
      <p:bldP spid="218" grpId="6" animBg="1" advAuto="0"/>
      <p:bldP spid="230" grpId="10" animBg="1" advAuto="0"/>
      <p:bldP spid="227" grpId="9" animBg="1" advAuto="0"/>
      <p:bldP spid="248" grpId="16" animBg="1" advAuto="0"/>
      <p:bldP spid="215" grpId="5" animBg="1" advAuto="0"/>
      <p:bldP spid="212" grpId="17" animBg="1" advAuto="0"/>
      <p:bldP spid="208" grpId="2" animBg="1" advAuto="0"/>
      <p:bldP spid="242" grpId="1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组合 48"/>
          <p:cNvGrpSpPr/>
          <p:nvPr/>
        </p:nvGrpSpPr>
        <p:grpSpPr>
          <a:xfrm>
            <a:off x="3893099" y="548807"/>
            <a:ext cx="4404216" cy="719475"/>
            <a:chOff x="0" y="0"/>
            <a:chExt cx="4404214" cy="719474"/>
          </a:xfrm>
        </p:grpSpPr>
        <p:grpSp>
          <p:nvGrpSpPr>
            <p:cNvPr id="253" name="组合 49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251" name="圆角矩形 51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252" name="圆角矩形 52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254" name="Text Box 18"/>
            <p:cNvSpPr txBox="1"/>
            <p:nvPr/>
          </p:nvSpPr>
          <p:spPr>
            <a:xfrm>
              <a:off x="1146128" y="56534"/>
              <a:ext cx="2111959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主目录</a:t>
              </a:r>
            </a:p>
          </p:txBody>
        </p:sp>
      </p:grpSp>
      <p:sp>
        <p:nvSpPr>
          <p:cNvPr id="256" name="任意多边形 58"/>
          <p:cNvSpPr/>
          <p:nvPr/>
        </p:nvSpPr>
        <p:spPr>
          <a:xfrm>
            <a:off x="2014308" y="2787846"/>
            <a:ext cx="8346317" cy="151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6" extrusionOk="0">
                <a:moveTo>
                  <a:pt x="0" y="21406"/>
                </a:moveTo>
                <a:cubicBezTo>
                  <a:pt x="1631" y="21513"/>
                  <a:pt x="3424" y="1145"/>
                  <a:pt x="5199" y="1171"/>
                </a:cubicBezTo>
                <a:cubicBezTo>
                  <a:pt x="6974" y="1198"/>
                  <a:pt x="8938" y="21415"/>
                  <a:pt x="10649" y="21566"/>
                </a:cubicBezTo>
                <a:cubicBezTo>
                  <a:pt x="12437" y="21215"/>
                  <a:pt x="14437" y="205"/>
                  <a:pt x="16194" y="0"/>
                </a:cubicBezTo>
                <a:cubicBezTo>
                  <a:pt x="17892" y="-34"/>
                  <a:pt x="21596" y="20339"/>
                  <a:pt x="21600" y="20109"/>
                </a:cubicBezTo>
              </a:path>
            </a:pathLst>
          </a:custGeom>
          <a:ln w="76200">
            <a:solidFill>
              <a:srgbClr val="595959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57" name="TextBox 6"/>
          <p:cNvSpPr txBox="1"/>
          <p:nvPr/>
        </p:nvSpPr>
        <p:spPr>
          <a:xfrm>
            <a:off x="184785" y="2914015"/>
            <a:ext cx="3020060" cy="535940"/>
          </a:xfrm>
          <a:prstGeom prst="rect">
            <a:avLst/>
          </a:prstGeom>
          <a:ln w="12700">
            <a:miter lim="400000"/>
          </a:ln>
        </p:spPr>
        <p:txBody>
          <a:bodyPr wrap="square" lIns="60957" tIns="60957" rIns="60957" bIns="60957">
            <a:spAutoFit/>
          </a:bodyPr>
          <a:lstStyle/>
          <a:p>
            <a:pPr lvl="1" indent="0" algn="ctr">
              <a:defRPr sz="27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/>
              <a:t>项目初始化跟流程</a:t>
            </a:r>
            <a:endParaRPr lang="zh-CN" altLang="en-US"/>
          </a:p>
        </p:txBody>
      </p:sp>
      <p:sp>
        <p:nvSpPr>
          <p:cNvPr id="258" name="TextBox 6"/>
          <p:cNvSpPr txBox="1"/>
          <p:nvPr/>
        </p:nvSpPr>
        <p:spPr>
          <a:xfrm>
            <a:off x="2854960" y="3872865"/>
            <a:ext cx="2390775" cy="951230"/>
          </a:xfrm>
          <a:prstGeom prst="rect">
            <a:avLst/>
          </a:prstGeom>
          <a:ln w="12700">
            <a:miter lim="400000"/>
          </a:ln>
        </p:spPr>
        <p:txBody>
          <a:bodyPr wrap="square" lIns="60957" tIns="60957" rIns="60957" bIns="60957">
            <a:spAutoFit/>
          </a:bodyPr>
          <a:lstStyle/>
          <a:p>
            <a:pPr lvl="1" indent="0" algn="ctr">
              <a:defRPr sz="27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登录及</a:t>
            </a:r>
            <a:r>
              <a:rPr lang="en-US" altLang="zh-CN"/>
              <a:t>home</a:t>
            </a:r>
            <a:r>
              <a:rPr lang="zh-CN" altLang="en-US"/>
              <a:t>页面</a:t>
            </a:r>
            <a:endParaRPr lang="zh-CN" altLang="en-US"/>
          </a:p>
        </p:txBody>
      </p:sp>
      <p:sp>
        <p:nvSpPr>
          <p:cNvPr id="259" name="TextBox 6"/>
          <p:cNvSpPr txBox="1"/>
          <p:nvPr/>
        </p:nvSpPr>
        <p:spPr>
          <a:xfrm>
            <a:off x="4984750" y="2535555"/>
            <a:ext cx="2670175" cy="535940"/>
          </a:xfrm>
          <a:prstGeom prst="rect">
            <a:avLst/>
          </a:prstGeom>
          <a:ln w="12700">
            <a:miter lim="400000"/>
          </a:ln>
        </p:spPr>
        <p:txBody>
          <a:bodyPr wrap="square" lIns="60957" tIns="60957" rIns="60957" bIns="60957">
            <a:spAutoFit/>
          </a:bodyPr>
          <a:lstStyle/>
          <a:p>
            <a:pPr lvl="1" indent="0" algn="ctr">
              <a:defRPr sz="27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各个列表的展示</a:t>
            </a:r>
            <a:endParaRPr lang="zh-CN"/>
          </a:p>
        </p:txBody>
      </p:sp>
      <p:sp>
        <p:nvSpPr>
          <p:cNvPr id="260" name="TextBox 62"/>
          <p:cNvSpPr txBox="1"/>
          <p:nvPr/>
        </p:nvSpPr>
        <p:spPr>
          <a:xfrm>
            <a:off x="8897620" y="2060575"/>
            <a:ext cx="3156585" cy="535940"/>
          </a:xfrm>
          <a:prstGeom prst="rect">
            <a:avLst/>
          </a:prstGeom>
          <a:ln w="12700">
            <a:miter lim="400000"/>
          </a:ln>
        </p:spPr>
        <p:txBody>
          <a:bodyPr wrap="square" lIns="60957" tIns="60957" rIns="60957" bIns="60957">
            <a:spAutoFit/>
          </a:bodyPr>
          <a:lstStyle>
            <a:lvl1pPr algn="ctr">
              <a:defRPr sz="27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发现的问题且解决</a:t>
            </a:r>
            <a:endParaRPr lang="zh-CN"/>
          </a:p>
        </p:txBody>
      </p:sp>
      <p:grpSp>
        <p:nvGrpSpPr>
          <p:cNvPr id="265" name="组合 63"/>
          <p:cNvGrpSpPr/>
          <p:nvPr/>
        </p:nvGrpSpPr>
        <p:grpSpPr>
          <a:xfrm>
            <a:off x="1257404" y="3568996"/>
            <a:ext cx="1396820" cy="1397327"/>
            <a:chOff x="0" y="0"/>
            <a:chExt cx="1396819" cy="1397326"/>
          </a:xfrm>
        </p:grpSpPr>
        <p:grpSp>
          <p:nvGrpSpPr>
            <p:cNvPr id="263" name="组合 76"/>
            <p:cNvGrpSpPr/>
            <p:nvPr/>
          </p:nvGrpSpPr>
          <p:grpSpPr>
            <a:xfrm>
              <a:off x="0" y="-1"/>
              <a:ext cx="1396821" cy="1397328"/>
              <a:chOff x="0" y="0"/>
              <a:chExt cx="1396819" cy="1397326"/>
            </a:xfrm>
          </p:grpSpPr>
          <p:sp>
            <p:nvSpPr>
              <p:cNvPr id="261" name="同心圆 78"/>
              <p:cNvSpPr/>
              <p:nvPr/>
            </p:nvSpPr>
            <p:spPr>
              <a:xfrm>
                <a:off x="0" y="-1"/>
                <a:ext cx="1396821" cy="1397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7"/>
                      <a:pt x="10800" y="20547"/>
                    </a:cubicBezTo>
                    <a:cubicBezTo>
                      <a:pt x="16183" y="20547"/>
                      <a:pt x="20546" y="16183"/>
                      <a:pt x="20546" y="10800"/>
                    </a:cubicBezTo>
                    <a:cubicBezTo>
                      <a:pt x="20546" y="5417"/>
                      <a:pt x="16183" y="1053"/>
                      <a:pt x="10800" y="1053"/>
                    </a:cubicBezTo>
                    <a:cubicBezTo>
                      <a:pt x="5417" y="1053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D20000"/>
                    </a:solidFill>
                  </a:defRPr>
                </a:pPr>
              </a:p>
            </p:txBody>
          </p:sp>
          <p:sp>
            <p:nvSpPr>
              <p:cNvPr id="262" name="椭圆 79"/>
              <p:cNvSpPr/>
              <p:nvPr/>
            </p:nvSpPr>
            <p:spPr>
              <a:xfrm>
                <a:off x="30486" y="30497"/>
                <a:ext cx="1335847" cy="133633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D20000"/>
                    </a:solidFill>
                  </a:defRPr>
                </a:pPr>
              </a:p>
            </p:txBody>
          </p:sp>
        </p:grpSp>
        <p:sp>
          <p:nvSpPr>
            <p:cNvPr id="264" name="TextBox 77"/>
            <p:cNvSpPr txBox="1"/>
            <p:nvPr/>
          </p:nvSpPr>
          <p:spPr>
            <a:xfrm>
              <a:off x="446686" y="261192"/>
              <a:ext cx="478487" cy="904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5300" b="1">
                  <a:solidFill>
                    <a:srgbClr val="00569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70" name="组合 80"/>
          <p:cNvGrpSpPr/>
          <p:nvPr/>
        </p:nvGrpSpPr>
        <p:grpSpPr>
          <a:xfrm>
            <a:off x="5438170" y="3530308"/>
            <a:ext cx="1396821" cy="1397327"/>
            <a:chOff x="0" y="0"/>
            <a:chExt cx="1396819" cy="1397326"/>
          </a:xfrm>
        </p:grpSpPr>
        <p:grpSp>
          <p:nvGrpSpPr>
            <p:cNvPr id="268" name="组合 81"/>
            <p:cNvGrpSpPr/>
            <p:nvPr/>
          </p:nvGrpSpPr>
          <p:grpSpPr>
            <a:xfrm>
              <a:off x="0" y="-1"/>
              <a:ext cx="1396821" cy="1397328"/>
              <a:chOff x="0" y="0"/>
              <a:chExt cx="1396819" cy="1397326"/>
            </a:xfrm>
          </p:grpSpPr>
          <p:sp>
            <p:nvSpPr>
              <p:cNvPr id="266" name="同心圆 83"/>
              <p:cNvSpPr/>
              <p:nvPr/>
            </p:nvSpPr>
            <p:spPr>
              <a:xfrm>
                <a:off x="0" y="-1"/>
                <a:ext cx="1396821" cy="1397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7"/>
                      <a:pt x="10800" y="20547"/>
                    </a:cubicBezTo>
                    <a:cubicBezTo>
                      <a:pt x="16183" y="20547"/>
                      <a:pt x="20546" y="16183"/>
                      <a:pt x="20546" y="10800"/>
                    </a:cubicBezTo>
                    <a:cubicBezTo>
                      <a:pt x="20546" y="5417"/>
                      <a:pt x="16183" y="1053"/>
                      <a:pt x="10800" y="1053"/>
                    </a:cubicBezTo>
                    <a:cubicBezTo>
                      <a:pt x="5417" y="1053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D20000"/>
                    </a:solidFill>
                  </a:defRPr>
                </a:pPr>
              </a:p>
            </p:txBody>
          </p:sp>
          <p:sp>
            <p:nvSpPr>
              <p:cNvPr id="267" name="椭圆 84"/>
              <p:cNvSpPr/>
              <p:nvPr/>
            </p:nvSpPr>
            <p:spPr>
              <a:xfrm>
                <a:off x="30486" y="30497"/>
                <a:ext cx="1335847" cy="133633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D20000"/>
                    </a:solidFill>
                  </a:defRPr>
                </a:pPr>
              </a:p>
            </p:txBody>
          </p:sp>
        </p:grpSp>
        <p:sp>
          <p:nvSpPr>
            <p:cNvPr id="269" name="TextBox 82"/>
            <p:cNvSpPr txBox="1"/>
            <p:nvPr/>
          </p:nvSpPr>
          <p:spPr>
            <a:xfrm>
              <a:off x="458042" y="243735"/>
              <a:ext cx="478487" cy="904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5300" b="1">
                  <a:solidFill>
                    <a:srgbClr val="00569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75" name="组合 88"/>
          <p:cNvGrpSpPr/>
          <p:nvPr/>
        </p:nvGrpSpPr>
        <p:grpSpPr>
          <a:xfrm>
            <a:off x="3305164" y="2198103"/>
            <a:ext cx="1396821" cy="1397327"/>
            <a:chOff x="0" y="0"/>
            <a:chExt cx="1396819" cy="1397326"/>
          </a:xfrm>
        </p:grpSpPr>
        <p:grpSp>
          <p:nvGrpSpPr>
            <p:cNvPr id="273" name="组合 89"/>
            <p:cNvGrpSpPr/>
            <p:nvPr/>
          </p:nvGrpSpPr>
          <p:grpSpPr>
            <a:xfrm>
              <a:off x="0" y="-1"/>
              <a:ext cx="1396821" cy="1397328"/>
              <a:chOff x="0" y="0"/>
              <a:chExt cx="1396819" cy="1397326"/>
            </a:xfrm>
          </p:grpSpPr>
          <p:sp>
            <p:nvSpPr>
              <p:cNvPr id="271" name="同心圆 91"/>
              <p:cNvSpPr/>
              <p:nvPr/>
            </p:nvSpPr>
            <p:spPr>
              <a:xfrm>
                <a:off x="0" y="-1"/>
                <a:ext cx="1396821" cy="1397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7"/>
                      <a:pt x="10800" y="20547"/>
                    </a:cubicBezTo>
                    <a:cubicBezTo>
                      <a:pt x="16183" y="20547"/>
                      <a:pt x="20546" y="16183"/>
                      <a:pt x="20546" y="10800"/>
                    </a:cubicBezTo>
                    <a:cubicBezTo>
                      <a:pt x="20546" y="5417"/>
                      <a:pt x="16183" y="1053"/>
                      <a:pt x="10800" y="1053"/>
                    </a:cubicBezTo>
                    <a:cubicBezTo>
                      <a:pt x="5417" y="1053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D20000"/>
                    </a:solidFill>
                  </a:defRPr>
                </a:pPr>
              </a:p>
            </p:txBody>
          </p:sp>
          <p:sp>
            <p:nvSpPr>
              <p:cNvPr id="272" name="椭圆 92"/>
              <p:cNvSpPr/>
              <p:nvPr/>
            </p:nvSpPr>
            <p:spPr>
              <a:xfrm>
                <a:off x="30486" y="30497"/>
                <a:ext cx="1335847" cy="133633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D20000"/>
                    </a:solidFill>
                  </a:defRPr>
                </a:pPr>
              </a:p>
            </p:txBody>
          </p:sp>
        </p:grpSp>
        <p:sp>
          <p:nvSpPr>
            <p:cNvPr id="274" name="TextBox 90"/>
            <p:cNvSpPr txBox="1"/>
            <p:nvPr/>
          </p:nvSpPr>
          <p:spPr>
            <a:xfrm>
              <a:off x="457886" y="271362"/>
              <a:ext cx="478487" cy="904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5300" b="1">
                  <a:solidFill>
                    <a:srgbClr val="00569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80" name="组合 94"/>
          <p:cNvGrpSpPr/>
          <p:nvPr/>
        </p:nvGrpSpPr>
        <p:grpSpPr>
          <a:xfrm>
            <a:off x="7550129" y="2083019"/>
            <a:ext cx="1396821" cy="1397327"/>
            <a:chOff x="0" y="0"/>
            <a:chExt cx="1396819" cy="1397326"/>
          </a:xfrm>
        </p:grpSpPr>
        <p:grpSp>
          <p:nvGrpSpPr>
            <p:cNvPr id="278" name="组合 95"/>
            <p:cNvGrpSpPr/>
            <p:nvPr/>
          </p:nvGrpSpPr>
          <p:grpSpPr>
            <a:xfrm>
              <a:off x="0" y="-1"/>
              <a:ext cx="1396821" cy="1397328"/>
              <a:chOff x="0" y="0"/>
              <a:chExt cx="1396819" cy="1397326"/>
            </a:xfrm>
          </p:grpSpPr>
          <p:sp>
            <p:nvSpPr>
              <p:cNvPr id="276" name="同心圆 97"/>
              <p:cNvSpPr/>
              <p:nvPr/>
            </p:nvSpPr>
            <p:spPr>
              <a:xfrm>
                <a:off x="0" y="-1"/>
                <a:ext cx="1396821" cy="1397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7"/>
                      <a:pt x="10800" y="20547"/>
                    </a:cubicBezTo>
                    <a:cubicBezTo>
                      <a:pt x="16183" y="20547"/>
                      <a:pt x="20546" y="16183"/>
                      <a:pt x="20546" y="10800"/>
                    </a:cubicBezTo>
                    <a:cubicBezTo>
                      <a:pt x="20546" y="5417"/>
                      <a:pt x="16183" y="1053"/>
                      <a:pt x="10800" y="1053"/>
                    </a:cubicBezTo>
                    <a:cubicBezTo>
                      <a:pt x="5417" y="1053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D20000"/>
                    </a:solidFill>
                  </a:defRPr>
                </a:pPr>
              </a:p>
            </p:txBody>
          </p:sp>
          <p:sp>
            <p:nvSpPr>
              <p:cNvPr id="277" name="椭圆 98"/>
              <p:cNvSpPr/>
              <p:nvPr/>
            </p:nvSpPr>
            <p:spPr>
              <a:xfrm>
                <a:off x="30486" y="30497"/>
                <a:ext cx="1335847" cy="133633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D20000"/>
                    </a:solidFill>
                  </a:defRPr>
                </a:pPr>
              </a:p>
            </p:txBody>
          </p:sp>
        </p:grpSp>
        <p:sp>
          <p:nvSpPr>
            <p:cNvPr id="279" name="TextBox 96"/>
            <p:cNvSpPr txBox="1"/>
            <p:nvPr/>
          </p:nvSpPr>
          <p:spPr>
            <a:xfrm>
              <a:off x="432534" y="235399"/>
              <a:ext cx="478487" cy="904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5300" b="1">
                  <a:solidFill>
                    <a:srgbClr val="00569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93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7140" y="2923540"/>
            <a:ext cx="2679065" cy="1562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3" presetClass="entr" presetSubtype="16" fill="hold" grpId="4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99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9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199"/>
                            </p:stCondLst>
                            <p:childTnLst>
                              <p:par>
                                <p:cTn id="28" presetID="23" presetClass="entr" presetSubtype="16" fill="hold" grpId="6" nodeType="afterEffect">
                                  <p:stCondLst>
                                    <p:cond delay="1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99"/>
                            </p:stCondLst>
                            <p:childTnLst>
                              <p:par>
                                <p:cTn id="33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100"/>
                            </p:stCondLst>
                            <p:childTnLst>
                              <p:par>
                                <p:cTn id="38" presetID="2" presetClass="entr" presetSubtype="1" fill="hold" grpId="8" nodeType="afterEffect">
                                  <p:stCondLst>
                                    <p:cond delay="8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899"/>
                            </p:stCondLst>
                            <p:childTnLst>
                              <p:par>
                                <p:cTn id="43" presetID="2" presetClass="entr" presetSubtype="4" fill="hold" grpId="9" nodeType="afterEffect">
                                  <p:stCondLst>
                                    <p:cond delay="1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300"/>
                            </p:stCondLst>
                            <p:childTnLst>
                              <p:par>
                                <p:cTn id="48" presetID="2" presetClass="entr" presetSubtype="1" fill="hold" grpId="10" nodeType="afterEffect">
                                  <p:stCondLst>
                                    <p:cond delay="19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indefinite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1" animBg="1" advAuto="0"/>
      <p:bldP spid="256" grpId="3" animBg="1" advAuto="0"/>
      <p:bldP spid="265" grpId="2" animBg="1" advAuto="0"/>
      <p:bldP spid="260" grpId="10" animBg="1" advAuto="0"/>
      <p:bldP spid="257" grpId="7" animBg="1" advAuto="0"/>
      <p:bldP spid="259" grpId="9" animBg="1" advAuto="0"/>
      <p:bldP spid="275" grpId="4" animBg="1" advAuto="0"/>
      <p:bldP spid="270" grpId="5" animBg="1" advAuto="0"/>
      <p:bldP spid="258" grpId="8" animBg="1" advAuto="0"/>
      <p:bldP spid="280" grpId="6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sp>
        <p:nvSpPr>
          <p:cNvPr id="296" name="文本框 2"/>
          <p:cNvSpPr txBox="1"/>
          <p:nvPr/>
        </p:nvSpPr>
        <p:spPr>
          <a:xfrm>
            <a:off x="-1" y="6425169"/>
            <a:ext cx="11940315" cy="231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800">
                <a:solidFill>
                  <a:srgbClr val="D9D9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sp>
        <p:nvSpPr>
          <p:cNvPr id="297" name="Freeform 53"/>
          <p:cNvSpPr/>
          <p:nvPr/>
        </p:nvSpPr>
        <p:spPr>
          <a:xfrm>
            <a:off x="-431" y="-14232"/>
            <a:ext cx="12190846" cy="687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357"/>
                </a:moveTo>
                <a:cubicBezTo>
                  <a:pt x="21600" y="21503"/>
                  <a:pt x="21530" y="21600"/>
                  <a:pt x="21460" y="21600"/>
                </a:cubicBezTo>
                <a:cubicBezTo>
                  <a:pt x="140" y="21600"/>
                  <a:pt x="140" y="21600"/>
                  <a:pt x="140" y="21600"/>
                </a:cubicBezTo>
                <a:cubicBezTo>
                  <a:pt x="70" y="21600"/>
                  <a:pt x="0" y="21503"/>
                  <a:pt x="0" y="21357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97"/>
                  <a:pt x="70" y="0"/>
                  <a:pt x="140" y="0"/>
                </a:cubicBezTo>
                <a:cubicBezTo>
                  <a:pt x="21460" y="0"/>
                  <a:pt x="21460" y="0"/>
                  <a:pt x="21460" y="0"/>
                </a:cubicBezTo>
                <a:cubicBezTo>
                  <a:pt x="21530" y="0"/>
                  <a:pt x="21600" y="97"/>
                  <a:pt x="21600" y="243"/>
                </a:cubicBezTo>
                <a:lnTo>
                  <a:pt x="21600" y="2135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98" name="矩形 23"/>
          <p:cNvSpPr/>
          <p:nvPr/>
        </p:nvSpPr>
        <p:spPr>
          <a:xfrm>
            <a:off x="-1" y="1797235"/>
            <a:ext cx="12190415" cy="3457185"/>
          </a:xfrm>
          <a:prstGeom prst="rect">
            <a:avLst/>
          </a:prstGeom>
          <a:solidFill>
            <a:srgbClr val="005696">
              <a:alpha val="7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9" name="TextBox 11"/>
          <p:cNvSpPr txBox="1"/>
          <p:nvPr/>
        </p:nvSpPr>
        <p:spPr>
          <a:xfrm>
            <a:off x="5135228" y="2277398"/>
            <a:ext cx="4997450" cy="1428115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/>
          <a:p>
            <a:pPr lvl="1" indent="0">
              <a:defRPr sz="19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</a:t>
            </a:r>
            <a:r>
              <a:rPr sz="3700"/>
              <a:t>第一</a:t>
            </a:r>
            <a:r>
              <a:rPr lang="zh-CN" sz="3700"/>
              <a:t>章</a:t>
            </a:r>
            <a:endParaRPr sz="3700"/>
          </a:p>
          <a:p>
            <a:pPr lvl="1" indent="0" algn="ctr">
              <a:defRPr sz="4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/>
              <a:t>项目初始化跟流程</a:t>
            </a:r>
            <a:endParaRPr lang="en-US" altLang="zh-CN"/>
          </a:p>
        </p:txBody>
      </p:sp>
      <p:sp>
        <p:nvSpPr>
          <p:cNvPr id="300" name="直接连接符 12"/>
          <p:cNvSpPr/>
          <p:nvPr/>
        </p:nvSpPr>
        <p:spPr>
          <a:xfrm flipV="1">
            <a:off x="4847230" y="2181365"/>
            <a:ext cx="1" cy="2566495"/>
          </a:xfrm>
          <a:prstGeom prst="line">
            <a:avLst/>
          </a:prstGeom>
          <a:ln w="12700">
            <a:solidFill>
              <a:srgbClr val="FFFFFF"/>
            </a:solidFill>
            <a:prstDash val="dash"/>
            <a:miter/>
          </a:ln>
        </p:spPr>
        <p:txBody>
          <a:bodyPr lIns="45719" rIns="45719"/>
          <a:lstStyle/>
          <a:p/>
        </p:txBody>
      </p:sp>
      <p:sp>
        <p:nvSpPr>
          <p:cNvPr id="301" name="TextBox 13"/>
          <p:cNvSpPr txBox="1"/>
          <p:nvPr/>
        </p:nvSpPr>
        <p:spPr>
          <a:xfrm>
            <a:off x="3090125" y="4307304"/>
            <a:ext cx="1203639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1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PART 01</a:t>
            </a:r>
          </a:p>
        </p:txBody>
      </p:sp>
      <p:grpSp>
        <p:nvGrpSpPr>
          <p:cNvPr id="306" name="组合 14"/>
          <p:cNvGrpSpPr/>
          <p:nvPr/>
        </p:nvGrpSpPr>
        <p:grpSpPr>
          <a:xfrm>
            <a:off x="2831268" y="2277403"/>
            <a:ext cx="1596028" cy="1596605"/>
            <a:chOff x="0" y="0"/>
            <a:chExt cx="1596026" cy="1596603"/>
          </a:xfrm>
        </p:grpSpPr>
        <p:grpSp>
          <p:nvGrpSpPr>
            <p:cNvPr id="304" name="组合 15"/>
            <p:cNvGrpSpPr/>
            <p:nvPr/>
          </p:nvGrpSpPr>
          <p:grpSpPr>
            <a:xfrm>
              <a:off x="-1" y="0"/>
              <a:ext cx="1596027" cy="1596605"/>
              <a:chOff x="0" y="0"/>
              <a:chExt cx="1596026" cy="1596603"/>
            </a:xfrm>
          </p:grpSpPr>
          <p:sp>
            <p:nvSpPr>
              <p:cNvPr id="302" name="同心圆 17"/>
              <p:cNvSpPr/>
              <p:nvPr/>
            </p:nvSpPr>
            <p:spPr>
              <a:xfrm>
                <a:off x="-1" y="0"/>
                <a:ext cx="1596028" cy="1596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7"/>
                      <a:pt x="10800" y="20547"/>
                    </a:cubicBezTo>
                    <a:cubicBezTo>
                      <a:pt x="16183" y="20547"/>
                      <a:pt x="20546" y="16183"/>
                      <a:pt x="20546" y="10800"/>
                    </a:cubicBezTo>
                    <a:cubicBezTo>
                      <a:pt x="20546" y="5417"/>
                      <a:pt x="16183" y="1053"/>
                      <a:pt x="10800" y="1053"/>
                    </a:cubicBezTo>
                    <a:cubicBezTo>
                      <a:pt x="5417" y="1053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303" name="椭圆 18"/>
              <p:cNvSpPr/>
              <p:nvPr/>
            </p:nvSpPr>
            <p:spPr>
              <a:xfrm>
                <a:off x="34833" y="34846"/>
                <a:ext cx="1526359" cy="152691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05" name="KSO_Shape"/>
            <p:cNvSpPr/>
            <p:nvPr/>
          </p:nvSpPr>
          <p:spPr>
            <a:xfrm>
              <a:off x="292047" y="450747"/>
              <a:ext cx="1011931" cy="695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1957" y="0"/>
                    <a:pt x="12729" y="1122"/>
                    <a:pt x="12729" y="2805"/>
                  </a:cubicBezTo>
                  <a:cubicBezTo>
                    <a:pt x="12729" y="4208"/>
                    <a:pt x="11957" y="5610"/>
                    <a:pt x="10800" y="5610"/>
                  </a:cubicBezTo>
                  <a:cubicBezTo>
                    <a:pt x="9836" y="5610"/>
                    <a:pt x="8871" y="4208"/>
                    <a:pt x="8871" y="2805"/>
                  </a:cubicBezTo>
                  <a:cubicBezTo>
                    <a:pt x="8871" y="1122"/>
                    <a:pt x="9836" y="0"/>
                    <a:pt x="10800" y="0"/>
                  </a:cubicBezTo>
                  <a:close/>
                  <a:moveTo>
                    <a:pt x="2893" y="13745"/>
                  </a:moveTo>
                  <a:cubicBezTo>
                    <a:pt x="2893" y="18514"/>
                    <a:pt x="2893" y="18514"/>
                    <a:pt x="2893" y="18514"/>
                  </a:cubicBezTo>
                  <a:cubicBezTo>
                    <a:pt x="1929" y="18514"/>
                    <a:pt x="1929" y="18514"/>
                    <a:pt x="1929" y="18514"/>
                  </a:cubicBezTo>
                  <a:cubicBezTo>
                    <a:pt x="1929" y="14587"/>
                    <a:pt x="1929" y="14587"/>
                    <a:pt x="1929" y="14587"/>
                  </a:cubicBezTo>
                  <a:cubicBezTo>
                    <a:pt x="1736" y="14587"/>
                    <a:pt x="1736" y="14587"/>
                    <a:pt x="1736" y="14587"/>
                  </a:cubicBezTo>
                  <a:cubicBezTo>
                    <a:pt x="1736" y="18514"/>
                    <a:pt x="1736" y="18514"/>
                    <a:pt x="1736" y="18514"/>
                  </a:cubicBezTo>
                  <a:cubicBezTo>
                    <a:pt x="771" y="18514"/>
                    <a:pt x="771" y="18514"/>
                    <a:pt x="771" y="18514"/>
                  </a:cubicBezTo>
                  <a:cubicBezTo>
                    <a:pt x="771" y="13745"/>
                    <a:pt x="771" y="13745"/>
                    <a:pt x="771" y="13745"/>
                  </a:cubicBezTo>
                  <a:cubicBezTo>
                    <a:pt x="771" y="12904"/>
                    <a:pt x="771" y="12904"/>
                    <a:pt x="771" y="12904"/>
                  </a:cubicBezTo>
                  <a:cubicBezTo>
                    <a:pt x="771" y="10379"/>
                    <a:pt x="771" y="10379"/>
                    <a:pt x="771" y="10379"/>
                  </a:cubicBezTo>
                  <a:cubicBezTo>
                    <a:pt x="771" y="10379"/>
                    <a:pt x="771" y="10379"/>
                    <a:pt x="771" y="10379"/>
                  </a:cubicBezTo>
                  <a:cubicBezTo>
                    <a:pt x="771" y="12904"/>
                    <a:pt x="771" y="12904"/>
                    <a:pt x="771" y="12904"/>
                  </a:cubicBezTo>
                  <a:cubicBezTo>
                    <a:pt x="0" y="12904"/>
                    <a:pt x="0" y="12904"/>
                    <a:pt x="0" y="12904"/>
                  </a:cubicBezTo>
                  <a:cubicBezTo>
                    <a:pt x="0" y="9257"/>
                    <a:pt x="0" y="9257"/>
                    <a:pt x="0" y="9257"/>
                  </a:cubicBezTo>
                  <a:cubicBezTo>
                    <a:pt x="0" y="8696"/>
                    <a:pt x="193" y="8135"/>
                    <a:pt x="771" y="8135"/>
                  </a:cubicBezTo>
                  <a:cubicBezTo>
                    <a:pt x="2507" y="8135"/>
                    <a:pt x="2507" y="8135"/>
                    <a:pt x="2507" y="8135"/>
                  </a:cubicBezTo>
                  <a:cubicBezTo>
                    <a:pt x="2507" y="8416"/>
                    <a:pt x="2507" y="8416"/>
                    <a:pt x="2507" y="8696"/>
                  </a:cubicBezTo>
                  <a:cubicBezTo>
                    <a:pt x="2507" y="13745"/>
                    <a:pt x="2507" y="13745"/>
                    <a:pt x="2507" y="13745"/>
                  </a:cubicBezTo>
                  <a:cubicBezTo>
                    <a:pt x="2893" y="13745"/>
                    <a:pt x="2893" y="13745"/>
                    <a:pt x="2893" y="13745"/>
                  </a:cubicBezTo>
                  <a:close/>
                  <a:moveTo>
                    <a:pt x="1929" y="4208"/>
                  </a:moveTo>
                  <a:cubicBezTo>
                    <a:pt x="2507" y="4208"/>
                    <a:pt x="3086" y="5049"/>
                    <a:pt x="3086" y="6171"/>
                  </a:cubicBezTo>
                  <a:cubicBezTo>
                    <a:pt x="3086" y="6452"/>
                    <a:pt x="3086" y="6732"/>
                    <a:pt x="2893" y="7013"/>
                  </a:cubicBezTo>
                  <a:cubicBezTo>
                    <a:pt x="2893" y="7294"/>
                    <a:pt x="2893" y="7294"/>
                    <a:pt x="2700" y="7294"/>
                  </a:cubicBezTo>
                  <a:cubicBezTo>
                    <a:pt x="2507" y="7574"/>
                    <a:pt x="2314" y="7855"/>
                    <a:pt x="1929" y="7855"/>
                  </a:cubicBezTo>
                  <a:cubicBezTo>
                    <a:pt x="1157" y="7855"/>
                    <a:pt x="579" y="7013"/>
                    <a:pt x="579" y="6171"/>
                  </a:cubicBezTo>
                  <a:cubicBezTo>
                    <a:pt x="579" y="5049"/>
                    <a:pt x="1157" y="4208"/>
                    <a:pt x="1929" y="4208"/>
                  </a:cubicBezTo>
                  <a:close/>
                  <a:moveTo>
                    <a:pt x="18514" y="13745"/>
                  </a:moveTo>
                  <a:cubicBezTo>
                    <a:pt x="18514" y="18514"/>
                    <a:pt x="18514" y="18514"/>
                    <a:pt x="18514" y="18514"/>
                  </a:cubicBezTo>
                  <a:cubicBezTo>
                    <a:pt x="19479" y="18514"/>
                    <a:pt x="19479" y="18514"/>
                    <a:pt x="19479" y="18514"/>
                  </a:cubicBezTo>
                  <a:cubicBezTo>
                    <a:pt x="19479" y="14587"/>
                    <a:pt x="19479" y="14587"/>
                    <a:pt x="19479" y="14587"/>
                  </a:cubicBezTo>
                  <a:cubicBezTo>
                    <a:pt x="19671" y="14587"/>
                    <a:pt x="19671" y="14587"/>
                    <a:pt x="19671" y="14587"/>
                  </a:cubicBezTo>
                  <a:cubicBezTo>
                    <a:pt x="19671" y="18514"/>
                    <a:pt x="19671" y="18514"/>
                    <a:pt x="19671" y="18514"/>
                  </a:cubicBezTo>
                  <a:cubicBezTo>
                    <a:pt x="20636" y="18514"/>
                    <a:pt x="20636" y="18514"/>
                    <a:pt x="20636" y="18514"/>
                  </a:cubicBezTo>
                  <a:cubicBezTo>
                    <a:pt x="20636" y="13745"/>
                    <a:pt x="20636" y="13745"/>
                    <a:pt x="20636" y="13745"/>
                  </a:cubicBezTo>
                  <a:cubicBezTo>
                    <a:pt x="20636" y="12904"/>
                    <a:pt x="20636" y="12904"/>
                    <a:pt x="20636" y="12904"/>
                  </a:cubicBezTo>
                  <a:cubicBezTo>
                    <a:pt x="20636" y="10379"/>
                    <a:pt x="20636" y="10379"/>
                    <a:pt x="20636" y="10379"/>
                  </a:cubicBezTo>
                  <a:cubicBezTo>
                    <a:pt x="20636" y="10379"/>
                    <a:pt x="20636" y="10379"/>
                    <a:pt x="20636" y="10379"/>
                  </a:cubicBezTo>
                  <a:cubicBezTo>
                    <a:pt x="20636" y="12904"/>
                    <a:pt x="20636" y="12904"/>
                    <a:pt x="20636" y="12904"/>
                  </a:cubicBezTo>
                  <a:cubicBezTo>
                    <a:pt x="21600" y="12904"/>
                    <a:pt x="21600" y="12904"/>
                    <a:pt x="21600" y="12904"/>
                  </a:cubicBezTo>
                  <a:cubicBezTo>
                    <a:pt x="21600" y="9257"/>
                    <a:pt x="21600" y="9257"/>
                    <a:pt x="21600" y="9257"/>
                  </a:cubicBezTo>
                  <a:cubicBezTo>
                    <a:pt x="21600" y="8696"/>
                    <a:pt x="21214" y="8135"/>
                    <a:pt x="20636" y="8135"/>
                  </a:cubicBezTo>
                  <a:cubicBezTo>
                    <a:pt x="18900" y="8135"/>
                    <a:pt x="18900" y="8135"/>
                    <a:pt x="18900" y="8135"/>
                  </a:cubicBezTo>
                  <a:cubicBezTo>
                    <a:pt x="18900" y="8416"/>
                    <a:pt x="18900" y="8416"/>
                    <a:pt x="18900" y="8696"/>
                  </a:cubicBezTo>
                  <a:cubicBezTo>
                    <a:pt x="18900" y="13745"/>
                    <a:pt x="18900" y="13745"/>
                    <a:pt x="18900" y="13745"/>
                  </a:cubicBezTo>
                  <a:cubicBezTo>
                    <a:pt x="18514" y="13745"/>
                    <a:pt x="18514" y="13745"/>
                    <a:pt x="18514" y="13745"/>
                  </a:cubicBezTo>
                  <a:close/>
                  <a:moveTo>
                    <a:pt x="19479" y="4208"/>
                  </a:moveTo>
                  <a:cubicBezTo>
                    <a:pt x="18900" y="4208"/>
                    <a:pt x="18321" y="5049"/>
                    <a:pt x="18321" y="6171"/>
                  </a:cubicBezTo>
                  <a:cubicBezTo>
                    <a:pt x="18321" y="6452"/>
                    <a:pt x="18321" y="6732"/>
                    <a:pt x="18514" y="7013"/>
                  </a:cubicBezTo>
                  <a:cubicBezTo>
                    <a:pt x="18514" y="7294"/>
                    <a:pt x="18707" y="7294"/>
                    <a:pt x="18707" y="7294"/>
                  </a:cubicBezTo>
                  <a:cubicBezTo>
                    <a:pt x="18900" y="7574"/>
                    <a:pt x="19286" y="7855"/>
                    <a:pt x="19479" y="7855"/>
                  </a:cubicBezTo>
                  <a:cubicBezTo>
                    <a:pt x="20250" y="7855"/>
                    <a:pt x="20829" y="7013"/>
                    <a:pt x="20829" y="6171"/>
                  </a:cubicBezTo>
                  <a:cubicBezTo>
                    <a:pt x="20829" y="5049"/>
                    <a:pt x="20250" y="4208"/>
                    <a:pt x="19479" y="4208"/>
                  </a:cubicBezTo>
                  <a:close/>
                  <a:moveTo>
                    <a:pt x="14464" y="14306"/>
                  </a:moveTo>
                  <a:cubicBezTo>
                    <a:pt x="14464" y="20197"/>
                    <a:pt x="14464" y="20197"/>
                    <a:pt x="14464" y="20197"/>
                  </a:cubicBezTo>
                  <a:cubicBezTo>
                    <a:pt x="15429" y="20197"/>
                    <a:pt x="15429" y="20197"/>
                    <a:pt x="15429" y="20197"/>
                  </a:cubicBezTo>
                  <a:cubicBezTo>
                    <a:pt x="15429" y="15148"/>
                    <a:pt x="15429" y="15148"/>
                    <a:pt x="15429" y="15148"/>
                  </a:cubicBezTo>
                  <a:cubicBezTo>
                    <a:pt x="15814" y="15148"/>
                    <a:pt x="15814" y="15148"/>
                    <a:pt x="15814" y="15148"/>
                  </a:cubicBezTo>
                  <a:cubicBezTo>
                    <a:pt x="15814" y="20197"/>
                    <a:pt x="15814" y="20197"/>
                    <a:pt x="15814" y="20197"/>
                  </a:cubicBezTo>
                  <a:cubicBezTo>
                    <a:pt x="16779" y="20197"/>
                    <a:pt x="16779" y="20197"/>
                    <a:pt x="16779" y="20197"/>
                  </a:cubicBezTo>
                  <a:cubicBezTo>
                    <a:pt x="16779" y="14306"/>
                    <a:pt x="16779" y="14306"/>
                    <a:pt x="16779" y="14306"/>
                  </a:cubicBezTo>
                  <a:cubicBezTo>
                    <a:pt x="16779" y="13184"/>
                    <a:pt x="16779" y="13184"/>
                    <a:pt x="16779" y="13184"/>
                  </a:cubicBezTo>
                  <a:cubicBezTo>
                    <a:pt x="16779" y="10099"/>
                    <a:pt x="16779" y="10099"/>
                    <a:pt x="16779" y="10099"/>
                  </a:cubicBezTo>
                  <a:cubicBezTo>
                    <a:pt x="16971" y="10099"/>
                    <a:pt x="16971" y="10099"/>
                    <a:pt x="16971" y="10099"/>
                  </a:cubicBezTo>
                  <a:cubicBezTo>
                    <a:pt x="16971" y="13184"/>
                    <a:pt x="16971" y="13184"/>
                    <a:pt x="16971" y="13184"/>
                  </a:cubicBezTo>
                  <a:cubicBezTo>
                    <a:pt x="18129" y="13184"/>
                    <a:pt x="18129" y="13184"/>
                    <a:pt x="18129" y="13184"/>
                  </a:cubicBezTo>
                  <a:cubicBezTo>
                    <a:pt x="18129" y="8696"/>
                    <a:pt x="18129" y="8696"/>
                    <a:pt x="18129" y="8696"/>
                  </a:cubicBezTo>
                  <a:cubicBezTo>
                    <a:pt x="18129" y="7855"/>
                    <a:pt x="17550" y="7294"/>
                    <a:pt x="16971" y="7294"/>
                  </a:cubicBezTo>
                  <a:cubicBezTo>
                    <a:pt x="14850" y="7294"/>
                    <a:pt x="14850" y="7294"/>
                    <a:pt x="14850" y="7294"/>
                  </a:cubicBezTo>
                  <a:cubicBezTo>
                    <a:pt x="14850" y="7574"/>
                    <a:pt x="14850" y="7855"/>
                    <a:pt x="14850" y="7855"/>
                  </a:cubicBezTo>
                  <a:cubicBezTo>
                    <a:pt x="14850" y="14306"/>
                    <a:pt x="14850" y="14306"/>
                    <a:pt x="14850" y="14306"/>
                  </a:cubicBezTo>
                  <a:cubicBezTo>
                    <a:pt x="14464" y="14306"/>
                    <a:pt x="14464" y="14306"/>
                    <a:pt x="14464" y="14306"/>
                  </a:cubicBezTo>
                  <a:close/>
                  <a:moveTo>
                    <a:pt x="12536" y="13184"/>
                  </a:moveTo>
                  <a:cubicBezTo>
                    <a:pt x="12536" y="8977"/>
                    <a:pt x="12536" y="8977"/>
                    <a:pt x="12536" y="8977"/>
                  </a:cubicBezTo>
                  <a:cubicBezTo>
                    <a:pt x="12343" y="8977"/>
                    <a:pt x="12343" y="8977"/>
                    <a:pt x="12343" y="8977"/>
                  </a:cubicBezTo>
                  <a:cubicBezTo>
                    <a:pt x="12343" y="13184"/>
                    <a:pt x="12343" y="13184"/>
                    <a:pt x="12343" y="13184"/>
                  </a:cubicBezTo>
                  <a:cubicBezTo>
                    <a:pt x="12343" y="14026"/>
                    <a:pt x="12343" y="14026"/>
                    <a:pt x="12343" y="14026"/>
                  </a:cubicBezTo>
                  <a:cubicBezTo>
                    <a:pt x="12343" y="21600"/>
                    <a:pt x="12343" y="21600"/>
                    <a:pt x="12343" y="21600"/>
                  </a:cubicBezTo>
                  <a:cubicBezTo>
                    <a:pt x="10993" y="21600"/>
                    <a:pt x="10993" y="21600"/>
                    <a:pt x="10993" y="21600"/>
                  </a:cubicBezTo>
                  <a:cubicBezTo>
                    <a:pt x="10993" y="15429"/>
                    <a:pt x="10993" y="15429"/>
                    <a:pt x="10993" y="15429"/>
                  </a:cubicBezTo>
                  <a:cubicBezTo>
                    <a:pt x="10607" y="15429"/>
                    <a:pt x="10607" y="15429"/>
                    <a:pt x="10607" y="15429"/>
                  </a:cubicBezTo>
                  <a:cubicBezTo>
                    <a:pt x="10607" y="21600"/>
                    <a:pt x="10607" y="21600"/>
                    <a:pt x="10607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14026"/>
                    <a:pt x="9257" y="14026"/>
                    <a:pt x="9257" y="14026"/>
                  </a:cubicBezTo>
                  <a:cubicBezTo>
                    <a:pt x="9257" y="13184"/>
                    <a:pt x="9257" y="13184"/>
                    <a:pt x="9257" y="13184"/>
                  </a:cubicBezTo>
                  <a:cubicBezTo>
                    <a:pt x="9257" y="8977"/>
                    <a:pt x="9257" y="8977"/>
                    <a:pt x="9257" y="8977"/>
                  </a:cubicBezTo>
                  <a:cubicBezTo>
                    <a:pt x="9064" y="8977"/>
                    <a:pt x="9064" y="8977"/>
                    <a:pt x="9064" y="8977"/>
                  </a:cubicBezTo>
                  <a:cubicBezTo>
                    <a:pt x="9064" y="13184"/>
                    <a:pt x="9064" y="13184"/>
                    <a:pt x="9064" y="13184"/>
                  </a:cubicBezTo>
                  <a:cubicBezTo>
                    <a:pt x="7907" y="13184"/>
                    <a:pt x="7907" y="13184"/>
                    <a:pt x="7907" y="13184"/>
                  </a:cubicBezTo>
                  <a:cubicBezTo>
                    <a:pt x="7907" y="7574"/>
                    <a:pt x="7907" y="7574"/>
                    <a:pt x="7907" y="7574"/>
                  </a:cubicBezTo>
                  <a:cubicBezTo>
                    <a:pt x="7907" y="6732"/>
                    <a:pt x="8486" y="5891"/>
                    <a:pt x="9064" y="5891"/>
                  </a:cubicBezTo>
                  <a:cubicBezTo>
                    <a:pt x="12729" y="5891"/>
                    <a:pt x="8871" y="5891"/>
                    <a:pt x="12536" y="5891"/>
                  </a:cubicBezTo>
                  <a:cubicBezTo>
                    <a:pt x="13307" y="5891"/>
                    <a:pt x="13693" y="6732"/>
                    <a:pt x="13693" y="7574"/>
                  </a:cubicBezTo>
                  <a:cubicBezTo>
                    <a:pt x="13693" y="13184"/>
                    <a:pt x="13693" y="13184"/>
                    <a:pt x="13693" y="13184"/>
                  </a:cubicBezTo>
                  <a:cubicBezTo>
                    <a:pt x="13500" y="13184"/>
                    <a:pt x="13114" y="13184"/>
                    <a:pt x="12536" y="13184"/>
                  </a:cubicBezTo>
                  <a:close/>
                  <a:moveTo>
                    <a:pt x="7136" y="14306"/>
                  </a:moveTo>
                  <a:cubicBezTo>
                    <a:pt x="7136" y="20197"/>
                    <a:pt x="7136" y="20197"/>
                    <a:pt x="7136" y="20197"/>
                  </a:cubicBezTo>
                  <a:cubicBezTo>
                    <a:pt x="5979" y="20197"/>
                    <a:pt x="5979" y="20197"/>
                    <a:pt x="5979" y="20197"/>
                  </a:cubicBezTo>
                  <a:cubicBezTo>
                    <a:pt x="5979" y="15148"/>
                    <a:pt x="5979" y="15148"/>
                    <a:pt x="5979" y="15148"/>
                  </a:cubicBezTo>
                  <a:cubicBezTo>
                    <a:pt x="5786" y="15148"/>
                    <a:pt x="5786" y="15148"/>
                    <a:pt x="5786" y="15148"/>
                  </a:cubicBezTo>
                  <a:cubicBezTo>
                    <a:pt x="5786" y="20197"/>
                    <a:pt x="5786" y="20197"/>
                    <a:pt x="5786" y="20197"/>
                  </a:cubicBezTo>
                  <a:cubicBezTo>
                    <a:pt x="4629" y="20197"/>
                    <a:pt x="4629" y="20197"/>
                    <a:pt x="4629" y="20197"/>
                  </a:cubicBezTo>
                  <a:cubicBezTo>
                    <a:pt x="4629" y="14306"/>
                    <a:pt x="4629" y="14306"/>
                    <a:pt x="4629" y="14306"/>
                  </a:cubicBezTo>
                  <a:cubicBezTo>
                    <a:pt x="4629" y="13184"/>
                    <a:pt x="4629" y="13184"/>
                    <a:pt x="4629" y="13184"/>
                  </a:cubicBezTo>
                  <a:cubicBezTo>
                    <a:pt x="4629" y="10099"/>
                    <a:pt x="4629" y="10099"/>
                    <a:pt x="4629" y="10099"/>
                  </a:cubicBezTo>
                  <a:cubicBezTo>
                    <a:pt x="4436" y="10099"/>
                    <a:pt x="4436" y="10099"/>
                    <a:pt x="4436" y="10099"/>
                  </a:cubicBezTo>
                  <a:cubicBezTo>
                    <a:pt x="4436" y="13184"/>
                    <a:pt x="4436" y="13184"/>
                    <a:pt x="4436" y="13184"/>
                  </a:cubicBezTo>
                  <a:cubicBezTo>
                    <a:pt x="3471" y="13184"/>
                    <a:pt x="3471" y="13184"/>
                    <a:pt x="3471" y="13184"/>
                  </a:cubicBezTo>
                  <a:cubicBezTo>
                    <a:pt x="3471" y="8696"/>
                    <a:pt x="3471" y="8696"/>
                    <a:pt x="3471" y="8696"/>
                  </a:cubicBezTo>
                  <a:cubicBezTo>
                    <a:pt x="3471" y="7855"/>
                    <a:pt x="3857" y="7294"/>
                    <a:pt x="4436" y="7294"/>
                  </a:cubicBezTo>
                  <a:cubicBezTo>
                    <a:pt x="6750" y="7294"/>
                    <a:pt x="6750" y="7294"/>
                    <a:pt x="6750" y="7294"/>
                  </a:cubicBezTo>
                  <a:cubicBezTo>
                    <a:pt x="6750" y="7574"/>
                    <a:pt x="6750" y="7855"/>
                    <a:pt x="6750" y="7855"/>
                  </a:cubicBezTo>
                  <a:cubicBezTo>
                    <a:pt x="6750" y="14306"/>
                    <a:pt x="6750" y="14306"/>
                    <a:pt x="6750" y="14306"/>
                  </a:cubicBezTo>
                  <a:cubicBezTo>
                    <a:pt x="7136" y="14306"/>
                    <a:pt x="7136" y="14306"/>
                    <a:pt x="7136" y="14306"/>
                  </a:cubicBezTo>
                  <a:close/>
                  <a:moveTo>
                    <a:pt x="5979" y="2525"/>
                  </a:moveTo>
                  <a:cubicBezTo>
                    <a:pt x="6750" y="2525"/>
                    <a:pt x="7521" y="3366"/>
                    <a:pt x="7521" y="4769"/>
                  </a:cubicBezTo>
                  <a:cubicBezTo>
                    <a:pt x="7521" y="5330"/>
                    <a:pt x="7329" y="5610"/>
                    <a:pt x="7136" y="6171"/>
                  </a:cubicBezTo>
                  <a:cubicBezTo>
                    <a:pt x="7136" y="6171"/>
                    <a:pt x="7136" y="6171"/>
                    <a:pt x="7136" y="6452"/>
                  </a:cubicBezTo>
                  <a:cubicBezTo>
                    <a:pt x="6750" y="6732"/>
                    <a:pt x="6364" y="7013"/>
                    <a:pt x="5979" y="7013"/>
                  </a:cubicBezTo>
                  <a:cubicBezTo>
                    <a:pt x="5014" y="7013"/>
                    <a:pt x="4243" y="5891"/>
                    <a:pt x="4243" y="4769"/>
                  </a:cubicBezTo>
                  <a:cubicBezTo>
                    <a:pt x="4243" y="3366"/>
                    <a:pt x="5014" y="2525"/>
                    <a:pt x="5979" y="2525"/>
                  </a:cubicBezTo>
                  <a:close/>
                  <a:moveTo>
                    <a:pt x="15621" y="2525"/>
                  </a:moveTo>
                  <a:cubicBezTo>
                    <a:pt x="14657" y="2525"/>
                    <a:pt x="14079" y="3366"/>
                    <a:pt x="14079" y="4769"/>
                  </a:cubicBezTo>
                  <a:cubicBezTo>
                    <a:pt x="14079" y="5330"/>
                    <a:pt x="14079" y="5610"/>
                    <a:pt x="14271" y="6171"/>
                  </a:cubicBezTo>
                  <a:cubicBezTo>
                    <a:pt x="14464" y="6171"/>
                    <a:pt x="14464" y="6171"/>
                    <a:pt x="14464" y="6452"/>
                  </a:cubicBezTo>
                  <a:cubicBezTo>
                    <a:pt x="14850" y="6732"/>
                    <a:pt x="15236" y="7013"/>
                    <a:pt x="15621" y="7013"/>
                  </a:cubicBezTo>
                  <a:cubicBezTo>
                    <a:pt x="16393" y="7013"/>
                    <a:pt x="17164" y="5891"/>
                    <a:pt x="17164" y="4769"/>
                  </a:cubicBezTo>
                  <a:cubicBezTo>
                    <a:pt x="17164" y="3366"/>
                    <a:pt x="16393" y="2525"/>
                    <a:pt x="15621" y="2525"/>
                  </a:cubicBezTo>
                  <a:close/>
                </a:path>
              </a:pathLst>
            </a:cu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5" name="组合 33"/>
          <p:cNvGrpSpPr/>
          <p:nvPr/>
        </p:nvGrpSpPr>
        <p:grpSpPr>
          <a:xfrm>
            <a:off x="8598255" y="-1038699"/>
            <a:ext cx="1572171" cy="1572739"/>
            <a:chOff x="0" y="0"/>
            <a:chExt cx="1572170" cy="1572738"/>
          </a:xfrm>
        </p:grpSpPr>
        <p:sp>
          <p:nvSpPr>
            <p:cNvPr id="313" name="同心圆 34"/>
            <p:cNvSpPr/>
            <p:nvPr/>
          </p:nvSpPr>
          <p:spPr>
            <a:xfrm>
              <a:off x="-1" y="0"/>
              <a:ext cx="1572172" cy="157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314" name="椭圆 35"/>
            <p:cNvSpPr/>
            <p:nvPr/>
          </p:nvSpPr>
          <p:spPr>
            <a:xfrm>
              <a:off x="34313" y="34325"/>
              <a:ext cx="1503545" cy="150408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18" name="组合 36"/>
          <p:cNvGrpSpPr/>
          <p:nvPr/>
        </p:nvGrpSpPr>
        <p:grpSpPr>
          <a:xfrm>
            <a:off x="6562315" y="-378556"/>
            <a:ext cx="840199" cy="840502"/>
            <a:chOff x="0" y="0"/>
            <a:chExt cx="840197" cy="840501"/>
          </a:xfrm>
        </p:grpSpPr>
        <p:sp>
          <p:nvSpPr>
            <p:cNvPr id="316" name="同心圆 37"/>
            <p:cNvSpPr/>
            <p:nvPr/>
          </p:nvSpPr>
          <p:spPr>
            <a:xfrm>
              <a:off x="0" y="0"/>
              <a:ext cx="840198" cy="84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317" name="椭圆 38"/>
            <p:cNvSpPr/>
            <p:nvPr/>
          </p:nvSpPr>
          <p:spPr>
            <a:xfrm>
              <a:off x="18337" y="18344"/>
              <a:ext cx="803523" cy="80381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321" name="组合 39"/>
          <p:cNvGrpSpPr/>
          <p:nvPr/>
        </p:nvGrpSpPr>
        <p:grpSpPr>
          <a:xfrm>
            <a:off x="7467251" y="41695"/>
            <a:ext cx="1187205" cy="1187635"/>
            <a:chOff x="0" y="0"/>
            <a:chExt cx="1187203" cy="1187634"/>
          </a:xfrm>
        </p:grpSpPr>
        <p:sp>
          <p:nvSpPr>
            <p:cNvPr id="319" name="同心圆 40"/>
            <p:cNvSpPr/>
            <p:nvPr/>
          </p:nvSpPr>
          <p:spPr>
            <a:xfrm>
              <a:off x="0" y="-1"/>
              <a:ext cx="1187205" cy="1187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320" name="椭圆 41"/>
            <p:cNvSpPr/>
            <p:nvPr/>
          </p:nvSpPr>
          <p:spPr>
            <a:xfrm>
              <a:off x="25911" y="25920"/>
              <a:ext cx="1135383" cy="113579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324" name="组合 42"/>
          <p:cNvGrpSpPr/>
          <p:nvPr/>
        </p:nvGrpSpPr>
        <p:grpSpPr>
          <a:xfrm>
            <a:off x="10563518" y="-211533"/>
            <a:ext cx="914283" cy="914613"/>
            <a:chOff x="0" y="0"/>
            <a:chExt cx="914281" cy="914612"/>
          </a:xfrm>
        </p:grpSpPr>
        <p:sp>
          <p:nvSpPr>
            <p:cNvPr id="322" name="同心圆 43"/>
            <p:cNvSpPr/>
            <p:nvPr/>
          </p:nvSpPr>
          <p:spPr>
            <a:xfrm>
              <a:off x="0" y="-1"/>
              <a:ext cx="914283" cy="91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323" name="椭圆 44"/>
            <p:cNvSpPr/>
            <p:nvPr/>
          </p:nvSpPr>
          <p:spPr>
            <a:xfrm>
              <a:off x="19954" y="19961"/>
              <a:ext cx="874373" cy="87468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7" name="组合 45"/>
          <p:cNvGrpSpPr/>
          <p:nvPr/>
        </p:nvGrpSpPr>
        <p:grpSpPr>
          <a:xfrm>
            <a:off x="1021963" y="6722208"/>
            <a:ext cx="785041" cy="785325"/>
            <a:chOff x="0" y="0"/>
            <a:chExt cx="785040" cy="785324"/>
          </a:xfrm>
        </p:grpSpPr>
        <p:sp>
          <p:nvSpPr>
            <p:cNvPr id="325" name="同心圆 46"/>
            <p:cNvSpPr/>
            <p:nvPr/>
          </p:nvSpPr>
          <p:spPr>
            <a:xfrm>
              <a:off x="-1" y="-1"/>
              <a:ext cx="785041" cy="785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326" name="椭圆 47"/>
            <p:cNvSpPr/>
            <p:nvPr/>
          </p:nvSpPr>
          <p:spPr>
            <a:xfrm>
              <a:off x="17133" y="17139"/>
              <a:ext cx="750773" cy="75104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330" name="组合 48"/>
          <p:cNvGrpSpPr/>
          <p:nvPr/>
        </p:nvGrpSpPr>
        <p:grpSpPr>
          <a:xfrm>
            <a:off x="5283570" y="6041202"/>
            <a:ext cx="336613" cy="336735"/>
            <a:chOff x="0" y="0"/>
            <a:chExt cx="336612" cy="336734"/>
          </a:xfrm>
        </p:grpSpPr>
        <p:sp>
          <p:nvSpPr>
            <p:cNvPr id="328" name="同心圆 49"/>
            <p:cNvSpPr/>
            <p:nvPr/>
          </p:nvSpPr>
          <p:spPr>
            <a:xfrm>
              <a:off x="-1" y="-1"/>
              <a:ext cx="336613" cy="33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329" name="椭圆 50"/>
            <p:cNvSpPr/>
            <p:nvPr/>
          </p:nvSpPr>
          <p:spPr>
            <a:xfrm>
              <a:off x="7346" y="7349"/>
              <a:ext cx="321919" cy="32203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333" name="组合 51"/>
          <p:cNvGrpSpPr/>
          <p:nvPr/>
        </p:nvGrpSpPr>
        <p:grpSpPr>
          <a:xfrm>
            <a:off x="4241853" y="5770738"/>
            <a:ext cx="705343" cy="705599"/>
            <a:chOff x="0" y="0"/>
            <a:chExt cx="705341" cy="705598"/>
          </a:xfrm>
        </p:grpSpPr>
        <p:sp>
          <p:nvSpPr>
            <p:cNvPr id="331" name="同心圆 52"/>
            <p:cNvSpPr/>
            <p:nvPr/>
          </p:nvSpPr>
          <p:spPr>
            <a:xfrm>
              <a:off x="0" y="-1"/>
              <a:ext cx="705342" cy="70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332" name="椭圆 53"/>
            <p:cNvSpPr/>
            <p:nvPr/>
          </p:nvSpPr>
          <p:spPr>
            <a:xfrm>
              <a:off x="15394" y="15399"/>
              <a:ext cx="674555" cy="67479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336" name="组合 54"/>
          <p:cNvGrpSpPr/>
          <p:nvPr/>
        </p:nvGrpSpPr>
        <p:grpSpPr>
          <a:xfrm>
            <a:off x="11503820" y="-1412102"/>
            <a:ext cx="1572171" cy="1572739"/>
            <a:chOff x="0" y="0"/>
            <a:chExt cx="1572170" cy="1572738"/>
          </a:xfrm>
        </p:grpSpPr>
        <p:sp>
          <p:nvSpPr>
            <p:cNvPr id="334" name="同心圆 55"/>
            <p:cNvSpPr/>
            <p:nvPr/>
          </p:nvSpPr>
          <p:spPr>
            <a:xfrm>
              <a:off x="-1" y="0"/>
              <a:ext cx="1572172" cy="157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335" name="椭圆 56"/>
            <p:cNvSpPr/>
            <p:nvPr/>
          </p:nvSpPr>
          <p:spPr>
            <a:xfrm>
              <a:off x="34313" y="34325"/>
              <a:ext cx="1503545" cy="150408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39" name="组合 57"/>
          <p:cNvGrpSpPr/>
          <p:nvPr/>
        </p:nvGrpSpPr>
        <p:grpSpPr>
          <a:xfrm>
            <a:off x="11538132" y="554324"/>
            <a:ext cx="297403" cy="297511"/>
            <a:chOff x="0" y="0"/>
            <a:chExt cx="297402" cy="297510"/>
          </a:xfrm>
        </p:grpSpPr>
        <p:sp>
          <p:nvSpPr>
            <p:cNvPr id="337" name="同心圆 58"/>
            <p:cNvSpPr/>
            <p:nvPr/>
          </p:nvSpPr>
          <p:spPr>
            <a:xfrm>
              <a:off x="-1" y="-1"/>
              <a:ext cx="297404" cy="297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338" name="椭圆 59"/>
            <p:cNvSpPr/>
            <p:nvPr/>
          </p:nvSpPr>
          <p:spPr>
            <a:xfrm>
              <a:off x="6490" y="6493"/>
              <a:ext cx="284421" cy="28452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342" name="组合 60"/>
          <p:cNvGrpSpPr/>
          <p:nvPr/>
        </p:nvGrpSpPr>
        <p:grpSpPr>
          <a:xfrm>
            <a:off x="2590962" y="6276311"/>
            <a:ext cx="1572171" cy="1572739"/>
            <a:chOff x="0" y="0"/>
            <a:chExt cx="1572170" cy="1572738"/>
          </a:xfrm>
        </p:grpSpPr>
        <p:sp>
          <p:nvSpPr>
            <p:cNvPr id="340" name="同心圆 61"/>
            <p:cNvSpPr/>
            <p:nvPr/>
          </p:nvSpPr>
          <p:spPr>
            <a:xfrm>
              <a:off x="-1" y="0"/>
              <a:ext cx="1572172" cy="157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341" name="椭圆 62"/>
            <p:cNvSpPr/>
            <p:nvPr/>
          </p:nvSpPr>
          <p:spPr>
            <a:xfrm>
              <a:off x="34313" y="34325"/>
              <a:ext cx="1503543" cy="150408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45" name="组合 63"/>
          <p:cNvGrpSpPr/>
          <p:nvPr/>
        </p:nvGrpSpPr>
        <p:grpSpPr>
          <a:xfrm>
            <a:off x="1700333" y="6143616"/>
            <a:ext cx="693501" cy="693751"/>
            <a:chOff x="0" y="0"/>
            <a:chExt cx="693500" cy="693749"/>
          </a:xfrm>
        </p:grpSpPr>
        <p:sp>
          <p:nvSpPr>
            <p:cNvPr id="343" name="同心圆 64"/>
            <p:cNvSpPr/>
            <p:nvPr/>
          </p:nvSpPr>
          <p:spPr>
            <a:xfrm>
              <a:off x="-1" y="0"/>
              <a:ext cx="693502" cy="69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344" name="椭圆 65"/>
            <p:cNvSpPr/>
            <p:nvPr/>
          </p:nvSpPr>
          <p:spPr>
            <a:xfrm>
              <a:off x="15135" y="15141"/>
              <a:ext cx="663229" cy="66346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348" name="组合 66"/>
          <p:cNvGrpSpPr/>
          <p:nvPr/>
        </p:nvGrpSpPr>
        <p:grpSpPr>
          <a:xfrm>
            <a:off x="388121" y="6563866"/>
            <a:ext cx="422449" cy="422601"/>
            <a:chOff x="0" y="0"/>
            <a:chExt cx="422448" cy="422600"/>
          </a:xfrm>
        </p:grpSpPr>
        <p:sp>
          <p:nvSpPr>
            <p:cNvPr id="346" name="同心圆 67"/>
            <p:cNvSpPr/>
            <p:nvPr/>
          </p:nvSpPr>
          <p:spPr>
            <a:xfrm>
              <a:off x="-1" y="-1"/>
              <a:ext cx="422450" cy="422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347" name="椭圆 68"/>
            <p:cNvSpPr/>
            <p:nvPr/>
          </p:nvSpPr>
          <p:spPr>
            <a:xfrm>
              <a:off x="9220" y="9223"/>
              <a:ext cx="404009" cy="40415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351" name="组合 69"/>
          <p:cNvGrpSpPr/>
          <p:nvPr/>
        </p:nvGrpSpPr>
        <p:grpSpPr>
          <a:xfrm>
            <a:off x="156198" y="6319399"/>
            <a:ext cx="211224" cy="211301"/>
            <a:chOff x="0" y="0"/>
            <a:chExt cx="211223" cy="211300"/>
          </a:xfrm>
        </p:grpSpPr>
        <p:sp>
          <p:nvSpPr>
            <p:cNvPr id="349" name="同心圆 70"/>
            <p:cNvSpPr/>
            <p:nvPr/>
          </p:nvSpPr>
          <p:spPr>
            <a:xfrm>
              <a:off x="0" y="-1"/>
              <a:ext cx="211224" cy="21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350" name="椭圆 71"/>
            <p:cNvSpPr/>
            <p:nvPr/>
          </p:nvSpPr>
          <p:spPr>
            <a:xfrm>
              <a:off x="4609" y="4611"/>
              <a:ext cx="202003" cy="20207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3" presetClass="entr" presetSubtype="16" fill="hold" grpId="13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23" presetClass="entr" presetSubtype="16" fill="hold" grpId="14" nodeType="afterEffect">
                                  <p:stCondLst>
                                    <p:cond delay="7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3" presetClass="entr" presetSubtype="16" fill="hold" grpId="15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800"/>
                            </p:stCondLst>
                            <p:childTnLst>
                              <p:par>
                                <p:cTn id="48" presetID="23" presetClass="entr" presetSubtype="16" fill="hold" grpId="16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indefinite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400"/>
                            </p:stCondLst>
                            <p:childTnLst>
                              <p:par>
                                <p:cTn id="53" presetID="23" presetClass="entr" presetSubtype="16" fill="hold" grpId="17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23" presetClass="entr" presetSubtype="16" fill="hold" grpId="18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300"/>
                            </p:stCondLst>
                            <p:childTnLst>
                              <p:par>
                                <p:cTn id="63" presetID="23" presetClass="entr" presetSubtype="16" fill="hold" grpId="19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indefinite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100"/>
                            </p:stCondLst>
                            <p:childTnLst>
                              <p:par>
                                <p:cTn id="68" presetID="23" presetClass="entr" presetSubtype="16" fill="hold" grpId="20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dur="indefinite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23" presetClass="entr" presetSubtype="16" fill="hold" grpId="21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dur="indefinite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300"/>
                            </p:stCondLst>
                            <p:childTnLst>
                              <p:par>
                                <p:cTn id="78" presetID="23" presetClass="entr" presetSubtype="16" fill="hold" grpId="22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dur="indefinite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100"/>
                            </p:stCondLst>
                            <p:childTnLst>
                              <p:par>
                                <p:cTn id="83" presetID="23" presetClass="entr" presetSubtype="16" fill="hold" grpId="23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199"/>
                            </p:stCondLst>
                            <p:childTnLst>
                              <p:par>
                                <p:cTn id="88" presetID="23" presetClass="entr" presetSubtype="16" fill="hold" grpId="24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dur="indefinite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300"/>
                            </p:stCondLst>
                            <p:childTnLst>
                              <p:par>
                                <p:cTn id="93" presetID="26" presetClass="emph" presetSubtype="0" fill="hold" grpId="25" nodeType="after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 fill="hold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3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400"/>
                            </p:stCondLst>
                            <p:childTnLst>
                              <p:par>
                                <p:cTn id="97" presetID="26" presetClass="emph" presetSubtype="0" fill="hold" grpId="26" nodeType="after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 fill="hold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3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610"/>
                            </p:stCondLst>
                            <p:childTnLst>
                              <p:par>
                                <p:cTn id="101" presetID="26" presetClass="emph" presetSubtype="0" fill="hold" grpId="27" nodeType="after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 fill="hold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8520"/>
                            </p:stCondLst>
                            <p:childTnLst>
                              <p:par>
                                <p:cTn id="105" presetID="26" presetClass="emph" presetSubtype="0" fill="hold" grpId="28" nodeType="after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 fill="hold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3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14" animBg="1" advAuto="0"/>
      <p:bldP spid="333" grpId="18" animBg="1" advAuto="0"/>
      <p:bldP spid="342" grpId="27" animBg="1" advAuto="0"/>
      <p:bldP spid="298" grpId="1" animBg="1" advAuto="0"/>
      <p:bldP spid="300" grpId="3" animBg="1" advAuto="0"/>
      <p:bldP spid="339" grpId="20" animBg="1" advAuto="0"/>
      <p:bldP spid="315" grpId="12" animBg="1" advAuto="0"/>
      <p:bldP spid="306" grpId="2" animBg="1" advAuto="0"/>
      <p:bldP spid="348" grpId="23" animBg="1" advAuto="0"/>
      <p:bldP spid="299" grpId="4" animBg="1" advAuto="0"/>
      <p:bldP spid="345" grpId="22" animBg="1" advAuto="0"/>
      <p:bldP spid="324" grpId="15" animBg="1" advAuto="0"/>
      <p:bldP spid="327" grpId="16" animBg="1" advAuto="0"/>
      <p:bldP spid="345" grpId="28" animBg="1" advAuto="0"/>
      <p:bldP spid="318" grpId="13" animBg="1" advAuto="0"/>
      <p:bldP spid="315" grpId="25" animBg="1" advAuto="0"/>
      <p:bldP spid="351" grpId="24" animBg="1" advAuto="0"/>
      <p:bldP spid="301" grpId="5" animBg="1" advAuto="0"/>
      <p:bldP spid="336" grpId="19" animBg="1" advAuto="0"/>
      <p:bldP spid="330" grpId="17" animBg="1" advAuto="0"/>
      <p:bldP spid="342" grpId="21" animBg="1" advAuto="0"/>
      <p:bldP spid="336" grpId="26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组合 19"/>
          <p:cNvGrpSpPr/>
          <p:nvPr/>
        </p:nvGrpSpPr>
        <p:grpSpPr>
          <a:xfrm>
            <a:off x="3893099" y="548807"/>
            <a:ext cx="4404216" cy="719475"/>
            <a:chOff x="0" y="0"/>
            <a:chExt cx="4404214" cy="719474"/>
          </a:xfrm>
        </p:grpSpPr>
        <p:grpSp>
          <p:nvGrpSpPr>
            <p:cNvPr id="401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399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400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402" name="Text Box 18"/>
            <p:cNvSpPr txBox="1"/>
            <p:nvPr/>
          </p:nvSpPr>
          <p:spPr>
            <a:xfrm>
              <a:off x="1146128" y="56534"/>
              <a:ext cx="2111959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工作概述</a:t>
              </a:r>
            </a:p>
          </p:txBody>
        </p:sp>
      </p:grpSp>
      <p:sp>
        <p:nvSpPr>
          <p:cNvPr id="404" name="任意多边形 117"/>
          <p:cNvSpPr/>
          <p:nvPr/>
        </p:nvSpPr>
        <p:spPr>
          <a:xfrm rot="19335405">
            <a:off x="1374113" y="1584599"/>
            <a:ext cx="4779578" cy="4716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4" h="20378" extrusionOk="0">
                <a:moveTo>
                  <a:pt x="19366" y="4106"/>
                </a:moveTo>
                <a:cubicBezTo>
                  <a:pt x="20523" y="5013"/>
                  <a:pt x="20735" y="6700"/>
                  <a:pt x="19839" y="7872"/>
                </a:cubicBezTo>
                <a:cubicBezTo>
                  <a:pt x="18943" y="9045"/>
                  <a:pt x="17278" y="9260"/>
                  <a:pt x="16121" y="8352"/>
                </a:cubicBezTo>
                <a:cubicBezTo>
                  <a:pt x="15976" y="8238"/>
                  <a:pt x="15846" y="8113"/>
                  <a:pt x="15732" y="7978"/>
                </a:cubicBezTo>
                <a:lnTo>
                  <a:pt x="15389" y="7652"/>
                </a:lnTo>
                <a:cubicBezTo>
                  <a:pt x="15060" y="7436"/>
                  <a:pt x="14664" y="7310"/>
                  <a:pt x="14237" y="7310"/>
                </a:cubicBezTo>
                <a:cubicBezTo>
                  <a:pt x="14024" y="7310"/>
                  <a:pt x="13818" y="7342"/>
                  <a:pt x="13624" y="7400"/>
                </a:cubicBezTo>
                <a:lnTo>
                  <a:pt x="13343" y="7900"/>
                </a:lnTo>
                <a:cubicBezTo>
                  <a:pt x="13273" y="8333"/>
                  <a:pt x="13162" y="8762"/>
                  <a:pt x="13008" y="9180"/>
                </a:cubicBezTo>
                <a:lnTo>
                  <a:pt x="12792" y="9839"/>
                </a:lnTo>
                <a:cubicBezTo>
                  <a:pt x="12921" y="10213"/>
                  <a:pt x="13158" y="10559"/>
                  <a:pt x="13496" y="10824"/>
                </a:cubicBezTo>
                <a:cubicBezTo>
                  <a:pt x="13749" y="11022"/>
                  <a:pt x="14032" y="11154"/>
                  <a:pt x="14322" y="11222"/>
                </a:cubicBezTo>
                <a:lnTo>
                  <a:pt x="14739" y="11184"/>
                </a:lnTo>
                <a:cubicBezTo>
                  <a:pt x="15547" y="10915"/>
                  <a:pt x="16469" y="11044"/>
                  <a:pt x="17192" y="11611"/>
                </a:cubicBezTo>
                <a:cubicBezTo>
                  <a:pt x="18350" y="12519"/>
                  <a:pt x="18562" y="14205"/>
                  <a:pt x="17666" y="15378"/>
                </a:cubicBezTo>
                <a:cubicBezTo>
                  <a:pt x="16770" y="16550"/>
                  <a:pt x="15105" y="16765"/>
                  <a:pt x="13948" y="15858"/>
                </a:cubicBezTo>
                <a:cubicBezTo>
                  <a:pt x="13224" y="15290"/>
                  <a:pt x="12870" y="14419"/>
                  <a:pt x="12925" y="13559"/>
                </a:cubicBezTo>
                <a:lnTo>
                  <a:pt x="12903" y="13078"/>
                </a:lnTo>
                <a:cubicBezTo>
                  <a:pt x="12766" y="12810"/>
                  <a:pt x="12619" y="12553"/>
                  <a:pt x="12316" y="12368"/>
                </a:cubicBezTo>
                <a:cubicBezTo>
                  <a:pt x="12014" y="12182"/>
                  <a:pt x="11620" y="11835"/>
                  <a:pt x="11088" y="11966"/>
                </a:cubicBezTo>
                <a:cubicBezTo>
                  <a:pt x="10496" y="12482"/>
                  <a:pt x="9830" y="12879"/>
                  <a:pt x="9124" y="13153"/>
                </a:cubicBezTo>
                <a:cubicBezTo>
                  <a:pt x="8653" y="13571"/>
                  <a:pt x="8850" y="13654"/>
                  <a:pt x="8925" y="14031"/>
                </a:cubicBezTo>
                <a:cubicBezTo>
                  <a:pt x="9008" y="14455"/>
                  <a:pt x="9251" y="14807"/>
                  <a:pt x="9540" y="15076"/>
                </a:cubicBezTo>
                <a:lnTo>
                  <a:pt x="10041" y="15282"/>
                </a:lnTo>
                <a:cubicBezTo>
                  <a:pt x="10199" y="15361"/>
                  <a:pt x="10352" y="15457"/>
                  <a:pt x="10496" y="15570"/>
                </a:cubicBezTo>
                <a:cubicBezTo>
                  <a:pt x="11654" y="16478"/>
                  <a:pt x="11866" y="18164"/>
                  <a:pt x="10970" y="19337"/>
                </a:cubicBezTo>
                <a:cubicBezTo>
                  <a:pt x="10074" y="20509"/>
                  <a:pt x="8409" y="20724"/>
                  <a:pt x="7252" y="19816"/>
                </a:cubicBezTo>
                <a:cubicBezTo>
                  <a:pt x="6094" y="18909"/>
                  <a:pt x="5882" y="17222"/>
                  <a:pt x="6778" y="16050"/>
                </a:cubicBezTo>
                <a:lnTo>
                  <a:pt x="7021" y="15736"/>
                </a:lnTo>
                <a:cubicBezTo>
                  <a:pt x="7145" y="15360"/>
                  <a:pt x="7166" y="14939"/>
                  <a:pt x="7059" y="14521"/>
                </a:cubicBezTo>
                <a:cubicBezTo>
                  <a:pt x="6979" y="14207"/>
                  <a:pt x="6835" y="13927"/>
                  <a:pt x="6646" y="13694"/>
                </a:cubicBezTo>
                <a:lnTo>
                  <a:pt x="6356" y="13596"/>
                </a:lnTo>
                <a:cubicBezTo>
                  <a:pt x="5038" y="13526"/>
                  <a:pt x="3727" y="13062"/>
                  <a:pt x="2604" y="12182"/>
                </a:cubicBezTo>
                <a:cubicBezTo>
                  <a:pt x="-328" y="9882"/>
                  <a:pt x="-865" y="5610"/>
                  <a:pt x="1405" y="2639"/>
                </a:cubicBezTo>
                <a:cubicBezTo>
                  <a:pt x="3675" y="-332"/>
                  <a:pt x="7892" y="-876"/>
                  <a:pt x="10825" y="1424"/>
                </a:cubicBezTo>
                <a:cubicBezTo>
                  <a:pt x="11925" y="2286"/>
                  <a:pt x="12687" y="3426"/>
                  <a:pt x="13092" y="4670"/>
                </a:cubicBezTo>
                <a:lnTo>
                  <a:pt x="13344" y="5160"/>
                </a:lnTo>
                <a:cubicBezTo>
                  <a:pt x="13614" y="5287"/>
                  <a:pt x="13917" y="5358"/>
                  <a:pt x="14237" y="5358"/>
                </a:cubicBezTo>
                <a:cubicBezTo>
                  <a:pt x="14557" y="5358"/>
                  <a:pt x="14860" y="5287"/>
                  <a:pt x="15131" y="5160"/>
                </a:cubicBezTo>
                <a:lnTo>
                  <a:pt x="15648" y="4585"/>
                </a:lnTo>
                <a:cubicBezTo>
                  <a:pt x="16544" y="3413"/>
                  <a:pt x="18208" y="3198"/>
                  <a:pt x="19366" y="4106"/>
                </a:cubicBezTo>
                <a:close/>
              </a:path>
            </a:pathLst>
          </a:cu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07" name="组合 118"/>
          <p:cNvGrpSpPr/>
          <p:nvPr/>
        </p:nvGrpSpPr>
        <p:grpSpPr>
          <a:xfrm>
            <a:off x="1232748" y="2444259"/>
            <a:ext cx="2761602" cy="2762975"/>
            <a:chOff x="0" y="0"/>
            <a:chExt cx="2761601" cy="2762973"/>
          </a:xfrm>
        </p:grpSpPr>
        <p:sp>
          <p:nvSpPr>
            <p:cNvPr id="405" name="椭圆 119"/>
            <p:cNvSpPr/>
            <p:nvPr/>
          </p:nvSpPr>
          <p:spPr>
            <a:xfrm>
              <a:off x="0" y="0"/>
              <a:ext cx="2761602" cy="2762974"/>
            </a:xfrm>
            <a:prstGeom prst="ellipse">
              <a:avLst/>
            </a:prstGeom>
            <a:gradFill flip="none" rotWithShape="1">
              <a:gsLst>
                <a:gs pos="0">
                  <a:srgbClr val="B8BBBC"/>
                </a:gs>
                <a:gs pos="100000">
                  <a:srgbClr val="FFFFFF"/>
                </a:gs>
              </a:gsLst>
              <a:lin ang="5400000" scaled="0"/>
            </a:gradFill>
            <a:ln w="44450" cap="flat">
              <a:solidFill>
                <a:srgbClr val="DFDFDF"/>
              </a:solidFill>
              <a:prstDash val="solid"/>
              <a:miter lim="800000"/>
            </a:ln>
            <a:effectLst>
              <a:outerShdw blurRad="152400" dist="38100" dir="2700000" rotWithShape="0">
                <a:srgbClr val="000000">
                  <a:alpha val="2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06" name="图片 120" descr="图片 120"/>
            <p:cNvPicPr>
              <a:picLocks noChangeAspect="1"/>
            </p:cNvPicPr>
            <p:nvPr/>
          </p:nvPicPr>
          <p:blipFill>
            <a:blip r:embed="rId1"/>
            <a:srcRect b="3"/>
            <a:stretch>
              <a:fillRect/>
            </a:stretch>
          </p:blipFill>
          <p:spPr>
            <a:xfrm>
              <a:off x="166516" y="210623"/>
              <a:ext cx="2389035" cy="2328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7"/>
                    <a:pt x="0" y="10802"/>
                  </a:cubicBezTo>
                  <a:cubicBezTo>
                    <a:pt x="0" y="16767"/>
                    <a:pt x="4836" y="21600"/>
                    <a:pt x="10800" y="21600"/>
                  </a:cubicBezTo>
                  <a:cubicBezTo>
                    <a:pt x="16764" y="21600"/>
                    <a:pt x="21600" y="16767"/>
                    <a:pt x="21600" y="10802"/>
                  </a:cubicBezTo>
                  <a:cubicBezTo>
                    <a:pt x="21600" y="4837"/>
                    <a:pt x="16764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412" name="组合 121"/>
          <p:cNvGrpSpPr/>
          <p:nvPr/>
        </p:nvGrpSpPr>
        <p:grpSpPr>
          <a:xfrm>
            <a:off x="5212153" y="1650543"/>
            <a:ext cx="5385715" cy="662642"/>
            <a:chOff x="0" y="-1"/>
            <a:chExt cx="5385713" cy="662640"/>
          </a:xfrm>
        </p:grpSpPr>
        <p:grpSp>
          <p:nvGrpSpPr>
            <p:cNvPr id="410" name="组合 122"/>
            <p:cNvGrpSpPr/>
            <p:nvPr/>
          </p:nvGrpSpPr>
          <p:grpSpPr>
            <a:xfrm>
              <a:off x="208919" y="-1"/>
              <a:ext cx="5176794" cy="662640"/>
              <a:chOff x="0" y="0"/>
              <a:chExt cx="5176792" cy="662639"/>
            </a:xfrm>
          </p:grpSpPr>
          <p:sp>
            <p:nvSpPr>
              <p:cNvPr id="408" name="MH_SubTitle_1"/>
              <p:cNvSpPr txBox="1"/>
              <p:nvPr/>
            </p:nvSpPr>
            <p:spPr>
              <a:xfrm>
                <a:off x="0" y="0"/>
                <a:ext cx="2122168" cy="3975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000">
                    <a:solidFill>
                      <a:srgbClr val="00569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</a:lstStyle>
              <a:p>
                <a:r>
                  <a:rPr lang="zh-CN"/>
                  <a:t>登录页面</a:t>
                </a:r>
                <a:r>
                  <a:t>顺利完成</a:t>
                </a:r>
              </a:p>
            </p:txBody>
          </p:sp>
          <p:sp>
            <p:nvSpPr>
              <p:cNvPr id="409" name="Rectangle 5"/>
              <p:cNvSpPr txBox="1"/>
              <p:nvPr/>
            </p:nvSpPr>
            <p:spPr>
              <a:xfrm>
                <a:off x="139703" y="385780"/>
                <a:ext cx="5037089" cy="276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20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r>
                  <a:rPr lang="zh-CN"/>
                  <a:t>点击登录请求后台接口，返回状态，并且存储</a:t>
                </a:r>
                <a:r>
                  <a:rPr lang="en-US" altLang="zh-CN"/>
                  <a:t>token</a:t>
                </a:r>
                <a:r>
                  <a:t>。</a:t>
                </a:r>
              </a:p>
            </p:txBody>
          </p:sp>
        </p:grpSp>
        <p:sp>
          <p:nvSpPr>
            <p:cNvPr id="411" name="直接连接符 123"/>
            <p:cNvSpPr/>
            <p:nvPr/>
          </p:nvSpPr>
          <p:spPr>
            <a:xfrm>
              <a:off x="0" y="369758"/>
              <a:ext cx="2957063" cy="1"/>
            </a:xfrm>
            <a:prstGeom prst="line">
              <a:avLst/>
            </a:prstGeom>
            <a:noFill/>
            <a:ln w="19050" cap="flat">
              <a:solidFill>
                <a:srgbClr val="767171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417" name="组合 126"/>
          <p:cNvGrpSpPr/>
          <p:nvPr/>
        </p:nvGrpSpPr>
        <p:grpSpPr>
          <a:xfrm>
            <a:off x="5886854" y="3315410"/>
            <a:ext cx="5200259" cy="966263"/>
            <a:chOff x="0" y="-1"/>
            <a:chExt cx="5200257" cy="966261"/>
          </a:xfrm>
        </p:grpSpPr>
        <p:grpSp>
          <p:nvGrpSpPr>
            <p:cNvPr id="415" name="组合 127"/>
            <p:cNvGrpSpPr/>
            <p:nvPr/>
          </p:nvGrpSpPr>
          <p:grpSpPr>
            <a:xfrm>
              <a:off x="23462" y="-1"/>
              <a:ext cx="5176795" cy="966261"/>
              <a:chOff x="0" y="0"/>
              <a:chExt cx="5176793" cy="966259"/>
            </a:xfrm>
          </p:grpSpPr>
          <p:sp>
            <p:nvSpPr>
              <p:cNvPr id="413" name="MH_SubTitle_1"/>
              <p:cNvSpPr txBox="1"/>
              <p:nvPr/>
            </p:nvSpPr>
            <p:spPr>
              <a:xfrm>
                <a:off x="0" y="0"/>
                <a:ext cx="1845944" cy="3975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000">
                    <a:solidFill>
                      <a:srgbClr val="00569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</a:lstStyle>
              <a:p>
                <a:r>
                  <a:rPr lang="en-US"/>
                  <a:t>Home</a:t>
                </a:r>
                <a:r>
                  <a:rPr lang="zh-CN" altLang="en-US"/>
                  <a:t>页面</a:t>
                </a:r>
                <a:r>
                  <a:rPr lang="zh-CN" altLang="en-US"/>
                  <a:t>完成</a:t>
                </a:r>
                <a:endParaRPr lang="zh-CN" altLang="en-US"/>
              </a:p>
            </p:txBody>
          </p:sp>
          <p:sp>
            <p:nvSpPr>
              <p:cNvPr id="414" name="Rectangle 5"/>
              <p:cNvSpPr txBox="1"/>
              <p:nvPr/>
            </p:nvSpPr>
            <p:spPr>
              <a:xfrm>
                <a:off x="139706" y="412541"/>
                <a:ext cx="5037087" cy="5537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20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r>
                  <a:rPr lang="zh-CN"/>
                  <a:t>使用</a:t>
                </a:r>
                <a:r>
                  <a:rPr lang="en-US" altLang="zh-CN"/>
                  <a:t>element</a:t>
                </a:r>
                <a:r>
                  <a:rPr lang="zh-CN" altLang="en-US"/>
                  <a:t>的布局容器，然后使用导航菜单栏，可以收缩，最后点击退出按钮可以退出登录</a:t>
                </a:r>
                <a:r>
                  <a:t>。</a:t>
                </a:r>
              </a:p>
            </p:txBody>
          </p:sp>
        </p:grpSp>
        <p:sp>
          <p:nvSpPr>
            <p:cNvPr id="416" name="直接连接符 128"/>
            <p:cNvSpPr/>
            <p:nvPr/>
          </p:nvSpPr>
          <p:spPr>
            <a:xfrm>
              <a:off x="0" y="389670"/>
              <a:ext cx="2957063" cy="1"/>
            </a:xfrm>
            <a:prstGeom prst="line">
              <a:avLst/>
            </a:prstGeom>
            <a:noFill/>
            <a:ln w="19050" cap="flat">
              <a:solidFill>
                <a:srgbClr val="767171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422" name="组合 131"/>
          <p:cNvGrpSpPr/>
          <p:nvPr/>
        </p:nvGrpSpPr>
        <p:grpSpPr>
          <a:xfrm>
            <a:off x="5189292" y="5056791"/>
            <a:ext cx="5268868" cy="724569"/>
            <a:chOff x="0" y="-1"/>
            <a:chExt cx="5268867" cy="724567"/>
          </a:xfrm>
        </p:grpSpPr>
        <p:grpSp>
          <p:nvGrpSpPr>
            <p:cNvPr id="420" name="组合 132"/>
            <p:cNvGrpSpPr/>
            <p:nvPr/>
          </p:nvGrpSpPr>
          <p:grpSpPr>
            <a:xfrm>
              <a:off x="92072" y="-1"/>
              <a:ext cx="5176795" cy="724567"/>
              <a:chOff x="0" y="0"/>
              <a:chExt cx="5176793" cy="724566"/>
            </a:xfrm>
          </p:grpSpPr>
          <p:sp>
            <p:nvSpPr>
              <p:cNvPr id="418" name="MH_SubTitle_1"/>
              <p:cNvSpPr txBox="1"/>
              <p:nvPr/>
            </p:nvSpPr>
            <p:spPr>
              <a:xfrm>
                <a:off x="0" y="0"/>
                <a:ext cx="2122169" cy="3975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000">
                    <a:solidFill>
                      <a:srgbClr val="00569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lvl1pPr>
              </a:lstStyle>
              <a:p>
                <a:r>
                  <a:rPr lang="zh-CN"/>
                  <a:t>各个页面</a:t>
                </a:r>
                <a:r>
                  <a:t>完成进度</a:t>
                </a:r>
              </a:p>
            </p:txBody>
          </p:sp>
          <p:sp>
            <p:nvSpPr>
              <p:cNvPr id="419" name="Rectangle 5"/>
              <p:cNvSpPr txBox="1"/>
              <p:nvPr/>
            </p:nvSpPr>
            <p:spPr>
              <a:xfrm>
                <a:off x="139706" y="447707"/>
                <a:ext cx="5037087" cy="276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200">
                    <a:solidFill>
                      <a:srgbClr val="595959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r>
                  <a:rPr lang="zh-CN"/>
                  <a:t>各个页面包括用户管理，权限管理，商品管理，订单管理，以及数据统计</a:t>
                </a:r>
                <a:r>
                  <a:t>。</a:t>
                </a:r>
              </a:p>
            </p:txBody>
          </p:sp>
        </p:grpSp>
        <p:sp>
          <p:nvSpPr>
            <p:cNvPr id="421" name="直接连接符 133"/>
            <p:cNvSpPr/>
            <p:nvPr/>
          </p:nvSpPr>
          <p:spPr>
            <a:xfrm>
              <a:off x="0" y="412500"/>
              <a:ext cx="2957063" cy="1"/>
            </a:xfrm>
            <a:prstGeom prst="line">
              <a:avLst/>
            </a:prstGeom>
            <a:noFill/>
            <a:ln w="19050" cap="flat">
              <a:solidFill>
                <a:srgbClr val="767171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425" name="组合 136"/>
          <p:cNvGrpSpPr/>
          <p:nvPr/>
        </p:nvGrpSpPr>
        <p:grpSpPr>
          <a:xfrm>
            <a:off x="4095922" y="1640175"/>
            <a:ext cx="965619" cy="966099"/>
            <a:chOff x="0" y="0"/>
            <a:chExt cx="965617" cy="966098"/>
          </a:xfrm>
        </p:grpSpPr>
        <p:sp>
          <p:nvSpPr>
            <p:cNvPr id="423" name="椭圆 137"/>
            <p:cNvSpPr/>
            <p:nvPr/>
          </p:nvSpPr>
          <p:spPr>
            <a:xfrm>
              <a:off x="0" y="-1"/>
              <a:ext cx="965618" cy="966100"/>
            </a:xfrm>
            <a:prstGeom prst="ellipse">
              <a:avLst/>
            </a:prstGeom>
            <a:solidFill>
              <a:srgbClr val="005696"/>
            </a:solidFill>
            <a:ln w="28575" cap="flat">
              <a:solidFill>
                <a:srgbClr val="FFFFFF"/>
              </a:solidFill>
              <a:prstDash val="solid"/>
              <a:miter lim="800000"/>
            </a:ln>
            <a:effectLst>
              <a:outerShdw blurRad="228600" dist="228600" dir="5400000" rotWithShape="0">
                <a:srgbClr val="262626">
                  <a:alpha val="2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24" name="KSO_Shape"/>
            <p:cNvSpPr/>
            <p:nvPr/>
          </p:nvSpPr>
          <p:spPr>
            <a:xfrm>
              <a:off x="248855" y="251131"/>
              <a:ext cx="465801" cy="465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3" h="21501" extrusionOk="0">
                  <a:moveTo>
                    <a:pt x="21215" y="3596"/>
                  </a:moveTo>
                  <a:cubicBezTo>
                    <a:pt x="20214" y="4586"/>
                    <a:pt x="20214" y="4586"/>
                    <a:pt x="20214" y="4586"/>
                  </a:cubicBezTo>
                  <a:cubicBezTo>
                    <a:pt x="16886" y="1281"/>
                    <a:pt x="16886" y="1281"/>
                    <a:pt x="16886" y="1281"/>
                  </a:cubicBezTo>
                  <a:cubicBezTo>
                    <a:pt x="17887" y="286"/>
                    <a:pt x="17887" y="286"/>
                    <a:pt x="17887" y="286"/>
                  </a:cubicBezTo>
                  <a:cubicBezTo>
                    <a:pt x="18256" y="-77"/>
                    <a:pt x="18833" y="-99"/>
                    <a:pt x="19174" y="247"/>
                  </a:cubicBezTo>
                  <a:cubicBezTo>
                    <a:pt x="21253" y="2310"/>
                    <a:pt x="21253" y="2310"/>
                    <a:pt x="21253" y="2310"/>
                  </a:cubicBezTo>
                  <a:cubicBezTo>
                    <a:pt x="21600" y="2656"/>
                    <a:pt x="21583" y="3228"/>
                    <a:pt x="21215" y="3596"/>
                  </a:cubicBezTo>
                  <a:close/>
                  <a:moveTo>
                    <a:pt x="12387" y="12367"/>
                  </a:moveTo>
                  <a:cubicBezTo>
                    <a:pt x="9059" y="9057"/>
                    <a:pt x="9059" y="9057"/>
                    <a:pt x="9059" y="9057"/>
                  </a:cubicBezTo>
                  <a:cubicBezTo>
                    <a:pt x="16380" y="1782"/>
                    <a:pt x="16380" y="1782"/>
                    <a:pt x="16380" y="1782"/>
                  </a:cubicBezTo>
                  <a:cubicBezTo>
                    <a:pt x="19708" y="5092"/>
                    <a:pt x="19708" y="5092"/>
                    <a:pt x="19708" y="5092"/>
                  </a:cubicBezTo>
                  <a:lnTo>
                    <a:pt x="12387" y="12367"/>
                  </a:lnTo>
                  <a:close/>
                  <a:moveTo>
                    <a:pt x="11925" y="12824"/>
                  </a:moveTo>
                  <a:cubicBezTo>
                    <a:pt x="7266" y="14149"/>
                    <a:pt x="7266" y="14149"/>
                    <a:pt x="7266" y="14149"/>
                  </a:cubicBezTo>
                  <a:cubicBezTo>
                    <a:pt x="8597" y="9519"/>
                    <a:pt x="8597" y="9519"/>
                    <a:pt x="8597" y="9519"/>
                  </a:cubicBezTo>
                  <a:lnTo>
                    <a:pt x="11925" y="12824"/>
                  </a:lnTo>
                  <a:close/>
                  <a:moveTo>
                    <a:pt x="4235" y="2623"/>
                  </a:moveTo>
                  <a:cubicBezTo>
                    <a:pt x="3086" y="2623"/>
                    <a:pt x="2156" y="3558"/>
                    <a:pt x="2156" y="4707"/>
                  </a:cubicBezTo>
                  <a:cubicBezTo>
                    <a:pt x="2156" y="17267"/>
                    <a:pt x="2156" y="17267"/>
                    <a:pt x="2156" y="17267"/>
                  </a:cubicBezTo>
                  <a:cubicBezTo>
                    <a:pt x="2156" y="18416"/>
                    <a:pt x="3086" y="19345"/>
                    <a:pt x="4235" y="19345"/>
                  </a:cubicBezTo>
                  <a:cubicBezTo>
                    <a:pt x="16804" y="19345"/>
                    <a:pt x="16804" y="19345"/>
                    <a:pt x="16804" y="19345"/>
                  </a:cubicBezTo>
                  <a:cubicBezTo>
                    <a:pt x="17953" y="19345"/>
                    <a:pt x="18883" y="18416"/>
                    <a:pt x="18883" y="17267"/>
                  </a:cubicBezTo>
                  <a:cubicBezTo>
                    <a:pt x="18883" y="9013"/>
                    <a:pt x="18883" y="9013"/>
                    <a:pt x="18883" y="9013"/>
                  </a:cubicBezTo>
                  <a:cubicBezTo>
                    <a:pt x="21033" y="6929"/>
                    <a:pt x="21033" y="6929"/>
                    <a:pt x="21033" y="6929"/>
                  </a:cubicBezTo>
                  <a:cubicBezTo>
                    <a:pt x="21033" y="18031"/>
                    <a:pt x="21033" y="18031"/>
                    <a:pt x="21033" y="18031"/>
                  </a:cubicBezTo>
                  <a:cubicBezTo>
                    <a:pt x="21033" y="19945"/>
                    <a:pt x="19411" y="21501"/>
                    <a:pt x="17497" y="21501"/>
                  </a:cubicBezTo>
                  <a:cubicBezTo>
                    <a:pt x="3471" y="21501"/>
                    <a:pt x="3471" y="21501"/>
                    <a:pt x="3471" y="21501"/>
                  </a:cubicBezTo>
                  <a:cubicBezTo>
                    <a:pt x="1557" y="21501"/>
                    <a:pt x="0" y="19945"/>
                    <a:pt x="0" y="18031"/>
                  </a:cubicBezTo>
                  <a:cubicBezTo>
                    <a:pt x="0" y="4152"/>
                    <a:pt x="0" y="4152"/>
                    <a:pt x="0" y="4152"/>
                  </a:cubicBezTo>
                  <a:cubicBezTo>
                    <a:pt x="0" y="2238"/>
                    <a:pt x="1557" y="467"/>
                    <a:pt x="3471" y="467"/>
                  </a:cubicBezTo>
                  <a:cubicBezTo>
                    <a:pt x="14576" y="467"/>
                    <a:pt x="14576" y="467"/>
                    <a:pt x="14576" y="467"/>
                  </a:cubicBezTo>
                  <a:cubicBezTo>
                    <a:pt x="12491" y="2623"/>
                    <a:pt x="12491" y="2623"/>
                    <a:pt x="12491" y="2623"/>
                  </a:cubicBezTo>
                  <a:lnTo>
                    <a:pt x="4235" y="26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428" name="组合 139"/>
          <p:cNvGrpSpPr/>
          <p:nvPr/>
        </p:nvGrpSpPr>
        <p:grpSpPr>
          <a:xfrm>
            <a:off x="4756349" y="3342697"/>
            <a:ext cx="965619" cy="966099"/>
            <a:chOff x="0" y="0"/>
            <a:chExt cx="965617" cy="966098"/>
          </a:xfrm>
        </p:grpSpPr>
        <p:sp>
          <p:nvSpPr>
            <p:cNvPr id="426" name="椭圆 140"/>
            <p:cNvSpPr/>
            <p:nvPr/>
          </p:nvSpPr>
          <p:spPr>
            <a:xfrm>
              <a:off x="0" y="-1"/>
              <a:ext cx="965618" cy="966100"/>
            </a:xfrm>
            <a:prstGeom prst="ellipse">
              <a:avLst/>
            </a:prstGeom>
            <a:solidFill>
              <a:srgbClr val="005696"/>
            </a:solidFill>
            <a:ln w="28575" cap="flat">
              <a:solidFill>
                <a:srgbClr val="FFFFFF"/>
              </a:solidFill>
              <a:prstDash val="solid"/>
              <a:miter lim="800000"/>
            </a:ln>
            <a:effectLst>
              <a:outerShdw blurRad="228600" dist="228600" dir="5400000" rotWithShape="0">
                <a:srgbClr val="262626">
                  <a:alpha val="2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</a:p>
          </p:txBody>
        </p:sp>
        <p:sp>
          <p:nvSpPr>
            <p:cNvPr id="427" name="KSO_Shape"/>
            <p:cNvSpPr/>
            <p:nvPr/>
          </p:nvSpPr>
          <p:spPr>
            <a:xfrm>
              <a:off x="197088" y="189983"/>
              <a:ext cx="546041" cy="509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16" y="10737"/>
                  </a:moveTo>
                  <a:lnTo>
                    <a:pt x="13832" y="10737"/>
                  </a:lnTo>
                  <a:lnTo>
                    <a:pt x="13889" y="10751"/>
                  </a:lnTo>
                  <a:lnTo>
                    <a:pt x="13942" y="10765"/>
                  </a:lnTo>
                  <a:lnTo>
                    <a:pt x="13995" y="10783"/>
                  </a:lnTo>
                  <a:lnTo>
                    <a:pt x="14044" y="10808"/>
                  </a:lnTo>
                  <a:lnTo>
                    <a:pt x="14091" y="10840"/>
                  </a:lnTo>
                  <a:lnTo>
                    <a:pt x="14137" y="10872"/>
                  </a:lnTo>
                  <a:lnTo>
                    <a:pt x="14174" y="10915"/>
                  </a:lnTo>
                  <a:lnTo>
                    <a:pt x="14210" y="10954"/>
                  </a:lnTo>
                  <a:lnTo>
                    <a:pt x="14240" y="11000"/>
                  </a:lnTo>
                  <a:lnTo>
                    <a:pt x="14270" y="11050"/>
                  </a:lnTo>
                  <a:lnTo>
                    <a:pt x="14293" y="11099"/>
                  </a:lnTo>
                  <a:lnTo>
                    <a:pt x="14313" y="11156"/>
                  </a:lnTo>
                  <a:lnTo>
                    <a:pt x="14329" y="11217"/>
                  </a:lnTo>
                  <a:lnTo>
                    <a:pt x="14336" y="11277"/>
                  </a:lnTo>
                  <a:lnTo>
                    <a:pt x="14339" y="11337"/>
                  </a:lnTo>
                  <a:lnTo>
                    <a:pt x="14336" y="11398"/>
                  </a:lnTo>
                  <a:lnTo>
                    <a:pt x="14329" y="11455"/>
                  </a:lnTo>
                  <a:lnTo>
                    <a:pt x="14313" y="11515"/>
                  </a:lnTo>
                  <a:lnTo>
                    <a:pt x="14293" y="11572"/>
                  </a:lnTo>
                  <a:lnTo>
                    <a:pt x="14270" y="11625"/>
                  </a:lnTo>
                  <a:lnTo>
                    <a:pt x="14240" y="11671"/>
                  </a:lnTo>
                  <a:lnTo>
                    <a:pt x="14210" y="11718"/>
                  </a:lnTo>
                  <a:lnTo>
                    <a:pt x="14174" y="11764"/>
                  </a:lnTo>
                  <a:lnTo>
                    <a:pt x="14137" y="11799"/>
                  </a:lnTo>
                  <a:lnTo>
                    <a:pt x="14091" y="11835"/>
                  </a:lnTo>
                  <a:lnTo>
                    <a:pt x="14044" y="11860"/>
                  </a:lnTo>
                  <a:lnTo>
                    <a:pt x="13995" y="11885"/>
                  </a:lnTo>
                  <a:lnTo>
                    <a:pt x="13942" y="11906"/>
                  </a:lnTo>
                  <a:lnTo>
                    <a:pt x="13889" y="11920"/>
                  </a:lnTo>
                  <a:lnTo>
                    <a:pt x="13832" y="11927"/>
                  </a:lnTo>
                  <a:lnTo>
                    <a:pt x="13773" y="11931"/>
                  </a:lnTo>
                  <a:lnTo>
                    <a:pt x="13716" y="11927"/>
                  </a:lnTo>
                  <a:lnTo>
                    <a:pt x="13663" y="11920"/>
                  </a:lnTo>
                  <a:lnTo>
                    <a:pt x="13610" y="11906"/>
                  </a:lnTo>
                  <a:lnTo>
                    <a:pt x="13557" y="11885"/>
                  </a:lnTo>
                  <a:lnTo>
                    <a:pt x="13507" y="11860"/>
                  </a:lnTo>
                  <a:lnTo>
                    <a:pt x="13461" y="11835"/>
                  </a:lnTo>
                  <a:lnTo>
                    <a:pt x="13418" y="11799"/>
                  </a:lnTo>
                  <a:lnTo>
                    <a:pt x="13378" y="11764"/>
                  </a:lnTo>
                  <a:lnTo>
                    <a:pt x="13345" y="11718"/>
                  </a:lnTo>
                  <a:lnTo>
                    <a:pt x="13312" y="11671"/>
                  </a:lnTo>
                  <a:lnTo>
                    <a:pt x="13285" y="11625"/>
                  </a:lnTo>
                  <a:lnTo>
                    <a:pt x="13262" y="11572"/>
                  </a:lnTo>
                  <a:lnTo>
                    <a:pt x="13242" y="11515"/>
                  </a:lnTo>
                  <a:lnTo>
                    <a:pt x="13229" y="11455"/>
                  </a:lnTo>
                  <a:lnTo>
                    <a:pt x="13222" y="11398"/>
                  </a:lnTo>
                  <a:lnTo>
                    <a:pt x="13219" y="11337"/>
                  </a:lnTo>
                  <a:lnTo>
                    <a:pt x="13222" y="11277"/>
                  </a:lnTo>
                  <a:lnTo>
                    <a:pt x="13229" y="11217"/>
                  </a:lnTo>
                  <a:lnTo>
                    <a:pt x="13242" y="11156"/>
                  </a:lnTo>
                  <a:lnTo>
                    <a:pt x="13262" y="11099"/>
                  </a:lnTo>
                  <a:lnTo>
                    <a:pt x="13285" y="11050"/>
                  </a:lnTo>
                  <a:lnTo>
                    <a:pt x="13312" y="11000"/>
                  </a:lnTo>
                  <a:lnTo>
                    <a:pt x="13345" y="10954"/>
                  </a:lnTo>
                  <a:lnTo>
                    <a:pt x="13378" y="10915"/>
                  </a:lnTo>
                  <a:lnTo>
                    <a:pt x="13418" y="10872"/>
                  </a:lnTo>
                  <a:lnTo>
                    <a:pt x="13461" y="10840"/>
                  </a:lnTo>
                  <a:lnTo>
                    <a:pt x="13507" y="10808"/>
                  </a:lnTo>
                  <a:lnTo>
                    <a:pt x="13557" y="10783"/>
                  </a:lnTo>
                  <a:lnTo>
                    <a:pt x="13610" y="10765"/>
                  </a:lnTo>
                  <a:lnTo>
                    <a:pt x="13663" y="10751"/>
                  </a:lnTo>
                  <a:lnTo>
                    <a:pt x="13716" y="10737"/>
                  </a:lnTo>
                  <a:close/>
                  <a:moveTo>
                    <a:pt x="19431" y="7479"/>
                  </a:moveTo>
                  <a:lnTo>
                    <a:pt x="20961" y="7479"/>
                  </a:lnTo>
                  <a:lnTo>
                    <a:pt x="20994" y="7483"/>
                  </a:lnTo>
                  <a:lnTo>
                    <a:pt x="21034" y="7486"/>
                  </a:lnTo>
                  <a:lnTo>
                    <a:pt x="21064" y="7497"/>
                  </a:lnTo>
                  <a:lnTo>
                    <a:pt x="21101" y="7511"/>
                  </a:lnTo>
                  <a:lnTo>
                    <a:pt x="21131" y="7525"/>
                  </a:lnTo>
                  <a:lnTo>
                    <a:pt x="21161" y="7546"/>
                  </a:lnTo>
                  <a:lnTo>
                    <a:pt x="21188" y="7564"/>
                  </a:lnTo>
                  <a:lnTo>
                    <a:pt x="21214" y="7592"/>
                  </a:lnTo>
                  <a:lnTo>
                    <a:pt x="21238" y="7617"/>
                  </a:lnTo>
                  <a:lnTo>
                    <a:pt x="21258" y="7649"/>
                  </a:lnTo>
                  <a:lnTo>
                    <a:pt x="21274" y="7681"/>
                  </a:lnTo>
                  <a:lnTo>
                    <a:pt x="21291" y="7709"/>
                  </a:lnTo>
                  <a:lnTo>
                    <a:pt x="21304" y="7748"/>
                  </a:lnTo>
                  <a:lnTo>
                    <a:pt x="21311" y="7784"/>
                  </a:lnTo>
                  <a:lnTo>
                    <a:pt x="21318" y="7823"/>
                  </a:lnTo>
                  <a:lnTo>
                    <a:pt x="21318" y="7901"/>
                  </a:lnTo>
                  <a:lnTo>
                    <a:pt x="21311" y="7940"/>
                  </a:lnTo>
                  <a:lnTo>
                    <a:pt x="21304" y="7975"/>
                  </a:lnTo>
                  <a:lnTo>
                    <a:pt x="21291" y="8011"/>
                  </a:lnTo>
                  <a:lnTo>
                    <a:pt x="21274" y="8043"/>
                  </a:lnTo>
                  <a:lnTo>
                    <a:pt x="21258" y="8078"/>
                  </a:lnTo>
                  <a:lnTo>
                    <a:pt x="21238" y="8106"/>
                  </a:lnTo>
                  <a:lnTo>
                    <a:pt x="21214" y="8131"/>
                  </a:lnTo>
                  <a:lnTo>
                    <a:pt x="21188" y="8156"/>
                  </a:lnTo>
                  <a:lnTo>
                    <a:pt x="21161" y="8177"/>
                  </a:lnTo>
                  <a:lnTo>
                    <a:pt x="21131" y="8199"/>
                  </a:lnTo>
                  <a:lnTo>
                    <a:pt x="21101" y="8213"/>
                  </a:lnTo>
                  <a:lnTo>
                    <a:pt x="21064" y="8227"/>
                  </a:lnTo>
                  <a:lnTo>
                    <a:pt x="21034" y="8238"/>
                  </a:lnTo>
                  <a:lnTo>
                    <a:pt x="20994" y="8241"/>
                  </a:lnTo>
                  <a:lnTo>
                    <a:pt x="20961" y="8245"/>
                  </a:lnTo>
                  <a:lnTo>
                    <a:pt x="19431" y="8245"/>
                  </a:lnTo>
                  <a:lnTo>
                    <a:pt x="19398" y="8241"/>
                  </a:lnTo>
                  <a:lnTo>
                    <a:pt x="19358" y="8238"/>
                  </a:lnTo>
                  <a:lnTo>
                    <a:pt x="19328" y="8227"/>
                  </a:lnTo>
                  <a:lnTo>
                    <a:pt x="19291" y="8213"/>
                  </a:lnTo>
                  <a:lnTo>
                    <a:pt x="19261" y="8199"/>
                  </a:lnTo>
                  <a:lnTo>
                    <a:pt x="19231" y="8177"/>
                  </a:lnTo>
                  <a:lnTo>
                    <a:pt x="19204" y="8156"/>
                  </a:lnTo>
                  <a:lnTo>
                    <a:pt x="19178" y="8131"/>
                  </a:lnTo>
                  <a:lnTo>
                    <a:pt x="19154" y="8106"/>
                  </a:lnTo>
                  <a:lnTo>
                    <a:pt x="19134" y="8078"/>
                  </a:lnTo>
                  <a:lnTo>
                    <a:pt x="19118" y="8043"/>
                  </a:lnTo>
                  <a:lnTo>
                    <a:pt x="19101" y="8011"/>
                  </a:lnTo>
                  <a:lnTo>
                    <a:pt x="19088" y="7975"/>
                  </a:lnTo>
                  <a:lnTo>
                    <a:pt x="19081" y="7940"/>
                  </a:lnTo>
                  <a:lnTo>
                    <a:pt x="19074" y="7901"/>
                  </a:lnTo>
                  <a:lnTo>
                    <a:pt x="19074" y="7823"/>
                  </a:lnTo>
                  <a:lnTo>
                    <a:pt x="19081" y="7784"/>
                  </a:lnTo>
                  <a:lnTo>
                    <a:pt x="19088" y="7748"/>
                  </a:lnTo>
                  <a:lnTo>
                    <a:pt x="19101" y="7709"/>
                  </a:lnTo>
                  <a:lnTo>
                    <a:pt x="19118" y="7681"/>
                  </a:lnTo>
                  <a:lnTo>
                    <a:pt x="19134" y="7649"/>
                  </a:lnTo>
                  <a:lnTo>
                    <a:pt x="19154" y="7617"/>
                  </a:lnTo>
                  <a:lnTo>
                    <a:pt x="19178" y="7592"/>
                  </a:lnTo>
                  <a:lnTo>
                    <a:pt x="19204" y="7564"/>
                  </a:lnTo>
                  <a:lnTo>
                    <a:pt x="19231" y="7546"/>
                  </a:lnTo>
                  <a:lnTo>
                    <a:pt x="19261" y="7525"/>
                  </a:lnTo>
                  <a:lnTo>
                    <a:pt x="19291" y="7511"/>
                  </a:lnTo>
                  <a:lnTo>
                    <a:pt x="19328" y="7497"/>
                  </a:lnTo>
                  <a:lnTo>
                    <a:pt x="19358" y="7486"/>
                  </a:lnTo>
                  <a:lnTo>
                    <a:pt x="19398" y="7483"/>
                  </a:lnTo>
                  <a:lnTo>
                    <a:pt x="19431" y="7479"/>
                  </a:lnTo>
                  <a:close/>
                  <a:moveTo>
                    <a:pt x="6590" y="7479"/>
                  </a:moveTo>
                  <a:lnTo>
                    <a:pt x="8114" y="7479"/>
                  </a:lnTo>
                  <a:lnTo>
                    <a:pt x="8151" y="7483"/>
                  </a:lnTo>
                  <a:lnTo>
                    <a:pt x="8184" y="7486"/>
                  </a:lnTo>
                  <a:lnTo>
                    <a:pt x="8221" y="7497"/>
                  </a:lnTo>
                  <a:lnTo>
                    <a:pt x="8254" y="7511"/>
                  </a:lnTo>
                  <a:lnTo>
                    <a:pt x="8287" y="7525"/>
                  </a:lnTo>
                  <a:lnTo>
                    <a:pt x="8314" y="7546"/>
                  </a:lnTo>
                  <a:lnTo>
                    <a:pt x="8344" y="7564"/>
                  </a:lnTo>
                  <a:lnTo>
                    <a:pt x="8367" y="7592"/>
                  </a:lnTo>
                  <a:lnTo>
                    <a:pt x="8391" y="7617"/>
                  </a:lnTo>
                  <a:lnTo>
                    <a:pt x="8414" y="7649"/>
                  </a:lnTo>
                  <a:lnTo>
                    <a:pt x="8431" y="7681"/>
                  </a:lnTo>
                  <a:lnTo>
                    <a:pt x="8444" y="7709"/>
                  </a:lnTo>
                  <a:lnTo>
                    <a:pt x="8457" y="7748"/>
                  </a:lnTo>
                  <a:lnTo>
                    <a:pt x="8467" y="7784"/>
                  </a:lnTo>
                  <a:lnTo>
                    <a:pt x="8474" y="7823"/>
                  </a:lnTo>
                  <a:lnTo>
                    <a:pt x="8474" y="7901"/>
                  </a:lnTo>
                  <a:lnTo>
                    <a:pt x="8467" y="7940"/>
                  </a:lnTo>
                  <a:lnTo>
                    <a:pt x="8457" y="7975"/>
                  </a:lnTo>
                  <a:lnTo>
                    <a:pt x="8444" y="8011"/>
                  </a:lnTo>
                  <a:lnTo>
                    <a:pt x="8431" y="8043"/>
                  </a:lnTo>
                  <a:lnTo>
                    <a:pt x="8414" y="8078"/>
                  </a:lnTo>
                  <a:lnTo>
                    <a:pt x="8391" y="8106"/>
                  </a:lnTo>
                  <a:lnTo>
                    <a:pt x="8344" y="8156"/>
                  </a:lnTo>
                  <a:lnTo>
                    <a:pt x="8314" y="8177"/>
                  </a:lnTo>
                  <a:lnTo>
                    <a:pt x="8287" y="8199"/>
                  </a:lnTo>
                  <a:lnTo>
                    <a:pt x="8254" y="8213"/>
                  </a:lnTo>
                  <a:lnTo>
                    <a:pt x="8221" y="8227"/>
                  </a:lnTo>
                  <a:lnTo>
                    <a:pt x="8184" y="8238"/>
                  </a:lnTo>
                  <a:lnTo>
                    <a:pt x="8151" y="8241"/>
                  </a:lnTo>
                  <a:lnTo>
                    <a:pt x="8114" y="8245"/>
                  </a:lnTo>
                  <a:lnTo>
                    <a:pt x="6590" y="8245"/>
                  </a:lnTo>
                  <a:lnTo>
                    <a:pt x="6554" y="8241"/>
                  </a:lnTo>
                  <a:lnTo>
                    <a:pt x="6520" y="8238"/>
                  </a:lnTo>
                  <a:lnTo>
                    <a:pt x="6484" y="8227"/>
                  </a:lnTo>
                  <a:lnTo>
                    <a:pt x="6417" y="8199"/>
                  </a:lnTo>
                  <a:lnTo>
                    <a:pt x="6391" y="8177"/>
                  </a:lnTo>
                  <a:lnTo>
                    <a:pt x="6361" y="8156"/>
                  </a:lnTo>
                  <a:lnTo>
                    <a:pt x="6314" y="8106"/>
                  </a:lnTo>
                  <a:lnTo>
                    <a:pt x="6291" y="8078"/>
                  </a:lnTo>
                  <a:lnTo>
                    <a:pt x="6274" y="8043"/>
                  </a:lnTo>
                  <a:lnTo>
                    <a:pt x="6261" y="8011"/>
                  </a:lnTo>
                  <a:lnTo>
                    <a:pt x="6247" y="7975"/>
                  </a:lnTo>
                  <a:lnTo>
                    <a:pt x="6241" y="7940"/>
                  </a:lnTo>
                  <a:lnTo>
                    <a:pt x="6231" y="7901"/>
                  </a:lnTo>
                  <a:lnTo>
                    <a:pt x="6231" y="7823"/>
                  </a:lnTo>
                  <a:lnTo>
                    <a:pt x="6241" y="7784"/>
                  </a:lnTo>
                  <a:lnTo>
                    <a:pt x="6247" y="7748"/>
                  </a:lnTo>
                  <a:lnTo>
                    <a:pt x="6261" y="7709"/>
                  </a:lnTo>
                  <a:lnTo>
                    <a:pt x="6274" y="7681"/>
                  </a:lnTo>
                  <a:lnTo>
                    <a:pt x="6291" y="7649"/>
                  </a:lnTo>
                  <a:lnTo>
                    <a:pt x="6314" y="7617"/>
                  </a:lnTo>
                  <a:lnTo>
                    <a:pt x="6337" y="7592"/>
                  </a:lnTo>
                  <a:lnTo>
                    <a:pt x="6361" y="7564"/>
                  </a:lnTo>
                  <a:lnTo>
                    <a:pt x="6391" y="7546"/>
                  </a:lnTo>
                  <a:lnTo>
                    <a:pt x="6417" y="7525"/>
                  </a:lnTo>
                  <a:lnTo>
                    <a:pt x="6450" y="7511"/>
                  </a:lnTo>
                  <a:lnTo>
                    <a:pt x="6484" y="7497"/>
                  </a:lnTo>
                  <a:lnTo>
                    <a:pt x="6520" y="7486"/>
                  </a:lnTo>
                  <a:lnTo>
                    <a:pt x="6554" y="7483"/>
                  </a:lnTo>
                  <a:lnTo>
                    <a:pt x="6590" y="7479"/>
                  </a:lnTo>
                  <a:close/>
                  <a:moveTo>
                    <a:pt x="13773" y="5930"/>
                  </a:moveTo>
                  <a:lnTo>
                    <a:pt x="13835" y="5933"/>
                  </a:lnTo>
                  <a:lnTo>
                    <a:pt x="13895" y="5944"/>
                  </a:lnTo>
                  <a:lnTo>
                    <a:pt x="13958" y="5965"/>
                  </a:lnTo>
                  <a:lnTo>
                    <a:pt x="14018" y="5997"/>
                  </a:lnTo>
                  <a:lnTo>
                    <a:pt x="14077" y="6033"/>
                  </a:lnTo>
                  <a:lnTo>
                    <a:pt x="14130" y="6079"/>
                  </a:lnTo>
                  <a:lnTo>
                    <a:pt x="14180" y="6129"/>
                  </a:lnTo>
                  <a:lnTo>
                    <a:pt x="14230" y="6189"/>
                  </a:lnTo>
                  <a:lnTo>
                    <a:pt x="14276" y="6257"/>
                  </a:lnTo>
                  <a:lnTo>
                    <a:pt x="14313" y="6331"/>
                  </a:lnTo>
                  <a:lnTo>
                    <a:pt x="14349" y="6409"/>
                  </a:lnTo>
                  <a:lnTo>
                    <a:pt x="14379" y="6502"/>
                  </a:lnTo>
                  <a:lnTo>
                    <a:pt x="14392" y="6548"/>
                  </a:lnTo>
                  <a:lnTo>
                    <a:pt x="14406" y="6598"/>
                  </a:lnTo>
                  <a:lnTo>
                    <a:pt x="14422" y="6697"/>
                  </a:lnTo>
                  <a:lnTo>
                    <a:pt x="14435" y="6804"/>
                  </a:lnTo>
                  <a:lnTo>
                    <a:pt x="14439" y="6914"/>
                  </a:lnTo>
                  <a:lnTo>
                    <a:pt x="14435" y="7038"/>
                  </a:lnTo>
                  <a:lnTo>
                    <a:pt x="14432" y="7156"/>
                  </a:lnTo>
                  <a:lnTo>
                    <a:pt x="14429" y="7259"/>
                  </a:lnTo>
                  <a:lnTo>
                    <a:pt x="14422" y="7358"/>
                  </a:lnTo>
                  <a:lnTo>
                    <a:pt x="14402" y="7550"/>
                  </a:lnTo>
                  <a:lnTo>
                    <a:pt x="14372" y="7742"/>
                  </a:lnTo>
                  <a:lnTo>
                    <a:pt x="14339" y="7930"/>
                  </a:lnTo>
                  <a:lnTo>
                    <a:pt x="14300" y="8133"/>
                  </a:lnTo>
                  <a:lnTo>
                    <a:pt x="14253" y="8360"/>
                  </a:lnTo>
                  <a:lnTo>
                    <a:pt x="14207" y="8630"/>
                  </a:lnTo>
                  <a:lnTo>
                    <a:pt x="14154" y="8950"/>
                  </a:lnTo>
                  <a:lnTo>
                    <a:pt x="14097" y="9319"/>
                  </a:lnTo>
                  <a:lnTo>
                    <a:pt x="14071" y="9529"/>
                  </a:lnTo>
                  <a:lnTo>
                    <a:pt x="14041" y="9760"/>
                  </a:lnTo>
                  <a:lnTo>
                    <a:pt x="14011" y="10009"/>
                  </a:lnTo>
                  <a:lnTo>
                    <a:pt x="13981" y="10282"/>
                  </a:lnTo>
                  <a:lnTo>
                    <a:pt x="13570" y="10282"/>
                  </a:lnTo>
                  <a:lnTo>
                    <a:pt x="13540" y="10009"/>
                  </a:lnTo>
                  <a:lnTo>
                    <a:pt x="13511" y="9760"/>
                  </a:lnTo>
                  <a:lnTo>
                    <a:pt x="13484" y="9532"/>
                  </a:lnTo>
                  <a:lnTo>
                    <a:pt x="13458" y="9323"/>
                  </a:lnTo>
                  <a:lnTo>
                    <a:pt x="13398" y="8950"/>
                  </a:lnTo>
                  <a:lnTo>
                    <a:pt x="13348" y="8630"/>
                  </a:lnTo>
                  <a:lnTo>
                    <a:pt x="13298" y="8360"/>
                  </a:lnTo>
                  <a:lnTo>
                    <a:pt x="13255" y="8133"/>
                  </a:lnTo>
                  <a:lnTo>
                    <a:pt x="13212" y="7930"/>
                  </a:lnTo>
                  <a:lnTo>
                    <a:pt x="13176" y="7742"/>
                  </a:lnTo>
                  <a:lnTo>
                    <a:pt x="13149" y="7550"/>
                  </a:lnTo>
                  <a:lnTo>
                    <a:pt x="13129" y="7358"/>
                  </a:lnTo>
                  <a:lnTo>
                    <a:pt x="13123" y="7259"/>
                  </a:lnTo>
                  <a:lnTo>
                    <a:pt x="13113" y="7156"/>
                  </a:lnTo>
                  <a:lnTo>
                    <a:pt x="13110" y="7038"/>
                  </a:lnTo>
                  <a:lnTo>
                    <a:pt x="13110" y="6914"/>
                  </a:lnTo>
                  <a:lnTo>
                    <a:pt x="13113" y="6804"/>
                  </a:lnTo>
                  <a:lnTo>
                    <a:pt x="13126" y="6697"/>
                  </a:lnTo>
                  <a:lnTo>
                    <a:pt x="13143" y="6598"/>
                  </a:lnTo>
                  <a:lnTo>
                    <a:pt x="13156" y="6548"/>
                  </a:lnTo>
                  <a:lnTo>
                    <a:pt x="13169" y="6502"/>
                  </a:lnTo>
                  <a:lnTo>
                    <a:pt x="13202" y="6409"/>
                  </a:lnTo>
                  <a:lnTo>
                    <a:pt x="13236" y="6331"/>
                  </a:lnTo>
                  <a:lnTo>
                    <a:pt x="13275" y="6257"/>
                  </a:lnTo>
                  <a:lnTo>
                    <a:pt x="13322" y="6189"/>
                  </a:lnTo>
                  <a:lnTo>
                    <a:pt x="13368" y="6129"/>
                  </a:lnTo>
                  <a:lnTo>
                    <a:pt x="13418" y="6079"/>
                  </a:lnTo>
                  <a:lnTo>
                    <a:pt x="13474" y="6033"/>
                  </a:lnTo>
                  <a:lnTo>
                    <a:pt x="13534" y="5997"/>
                  </a:lnTo>
                  <a:lnTo>
                    <a:pt x="13594" y="5965"/>
                  </a:lnTo>
                  <a:lnTo>
                    <a:pt x="13650" y="5944"/>
                  </a:lnTo>
                  <a:lnTo>
                    <a:pt x="13713" y="5933"/>
                  </a:lnTo>
                  <a:lnTo>
                    <a:pt x="13773" y="5930"/>
                  </a:lnTo>
                  <a:close/>
                  <a:moveTo>
                    <a:pt x="13774" y="4791"/>
                  </a:moveTo>
                  <a:lnTo>
                    <a:pt x="13671" y="4795"/>
                  </a:lnTo>
                  <a:lnTo>
                    <a:pt x="13568" y="4798"/>
                  </a:lnTo>
                  <a:lnTo>
                    <a:pt x="13439" y="4809"/>
                  </a:lnTo>
                  <a:lnTo>
                    <a:pt x="13282" y="4830"/>
                  </a:lnTo>
                  <a:lnTo>
                    <a:pt x="13106" y="4852"/>
                  </a:lnTo>
                  <a:lnTo>
                    <a:pt x="12913" y="4884"/>
                  </a:lnTo>
                  <a:lnTo>
                    <a:pt x="12814" y="4909"/>
                  </a:lnTo>
                  <a:lnTo>
                    <a:pt x="12707" y="4930"/>
                  </a:lnTo>
                  <a:lnTo>
                    <a:pt x="12604" y="4955"/>
                  </a:lnTo>
                  <a:lnTo>
                    <a:pt x="12491" y="4987"/>
                  </a:lnTo>
                  <a:lnTo>
                    <a:pt x="12385" y="5019"/>
                  </a:lnTo>
                  <a:lnTo>
                    <a:pt x="12272" y="5059"/>
                  </a:lnTo>
                  <a:lnTo>
                    <a:pt x="12159" y="5098"/>
                  </a:lnTo>
                  <a:lnTo>
                    <a:pt x="12046" y="5148"/>
                  </a:lnTo>
                  <a:lnTo>
                    <a:pt x="11820" y="5247"/>
                  </a:lnTo>
                  <a:lnTo>
                    <a:pt x="11711" y="5308"/>
                  </a:lnTo>
                  <a:lnTo>
                    <a:pt x="11601" y="5372"/>
                  </a:lnTo>
                  <a:lnTo>
                    <a:pt x="11491" y="5440"/>
                  </a:lnTo>
                  <a:lnTo>
                    <a:pt x="11388" y="5511"/>
                  </a:lnTo>
                  <a:lnTo>
                    <a:pt x="11285" y="5590"/>
                  </a:lnTo>
                  <a:lnTo>
                    <a:pt x="11189" y="5675"/>
                  </a:lnTo>
                  <a:lnTo>
                    <a:pt x="11089" y="5768"/>
                  </a:lnTo>
                  <a:lnTo>
                    <a:pt x="10999" y="5864"/>
                  </a:lnTo>
                  <a:lnTo>
                    <a:pt x="10923" y="5954"/>
                  </a:lnTo>
                  <a:lnTo>
                    <a:pt x="10850" y="6053"/>
                  </a:lnTo>
                  <a:lnTo>
                    <a:pt x="10780" y="6153"/>
                  </a:lnTo>
                  <a:lnTo>
                    <a:pt x="10717" y="6257"/>
                  </a:lnTo>
                  <a:lnTo>
                    <a:pt x="10660" y="6364"/>
                  </a:lnTo>
                  <a:lnTo>
                    <a:pt x="10607" y="6474"/>
                  </a:lnTo>
                  <a:lnTo>
                    <a:pt x="10564" y="6592"/>
                  </a:lnTo>
                  <a:lnTo>
                    <a:pt x="10521" y="6713"/>
                  </a:lnTo>
                  <a:lnTo>
                    <a:pt x="10484" y="6831"/>
                  </a:lnTo>
                  <a:lnTo>
                    <a:pt x="10454" y="6959"/>
                  </a:lnTo>
                  <a:lnTo>
                    <a:pt x="10431" y="7091"/>
                  </a:lnTo>
                  <a:lnTo>
                    <a:pt x="10411" y="7223"/>
                  </a:lnTo>
                  <a:lnTo>
                    <a:pt x="10398" y="7362"/>
                  </a:lnTo>
                  <a:lnTo>
                    <a:pt x="10388" y="7501"/>
                  </a:lnTo>
                  <a:lnTo>
                    <a:pt x="10388" y="7793"/>
                  </a:lnTo>
                  <a:lnTo>
                    <a:pt x="10395" y="7936"/>
                  </a:lnTo>
                  <a:lnTo>
                    <a:pt x="10405" y="8068"/>
                  </a:lnTo>
                  <a:lnTo>
                    <a:pt x="10411" y="8196"/>
                  </a:lnTo>
                  <a:lnTo>
                    <a:pt x="10428" y="8321"/>
                  </a:lnTo>
                  <a:lnTo>
                    <a:pt x="10441" y="8435"/>
                  </a:lnTo>
                  <a:lnTo>
                    <a:pt x="10454" y="8549"/>
                  </a:lnTo>
                  <a:lnTo>
                    <a:pt x="10471" y="8653"/>
                  </a:lnTo>
                  <a:lnTo>
                    <a:pt x="10488" y="8756"/>
                  </a:lnTo>
                  <a:lnTo>
                    <a:pt x="10528" y="8949"/>
                  </a:lnTo>
                  <a:lnTo>
                    <a:pt x="10551" y="9038"/>
                  </a:lnTo>
                  <a:lnTo>
                    <a:pt x="10577" y="9120"/>
                  </a:lnTo>
                  <a:lnTo>
                    <a:pt x="10601" y="9202"/>
                  </a:lnTo>
                  <a:lnTo>
                    <a:pt x="10631" y="9277"/>
                  </a:lnTo>
                  <a:lnTo>
                    <a:pt x="10657" y="9352"/>
                  </a:lnTo>
                  <a:lnTo>
                    <a:pt x="10684" y="9423"/>
                  </a:lnTo>
                  <a:lnTo>
                    <a:pt x="10714" y="9491"/>
                  </a:lnTo>
                  <a:lnTo>
                    <a:pt x="10744" y="9555"/>
                  </a:lnTo>
                  <a:lnTo>
                    <a:pt x="10810" y="9680"/>
                  </a:lnTo>
                  <a:lnTo>
                    <a:pt x="10880" y="9790"/>
                  </a:lnTo>
                  <a:lnTo>
                    <a:pt x="10953" y="9901"/>
                  </a:lnTo>
                  <a:lnTo>
                    <a:pt x="11026" y="10001"/>
                  </a:lnTo>
                  <a:lnTo>
                    <a:pt x="11106" y="10097"/>
                  </a:lnTo>
                  <a:lnTo>
                    <a:pt x="11269" y="10289"/>
                  </a:lnTo>
                  <a:lnTo>
                    <a:pt x="11428" y="10482"/>
                  </a:lnTo>
                  <a:lnTo>
                    <a:pt x="11511" y="10582"/>
                  </a:lnTo>
                  <a:lnTo>
                    <a:pt x="11591" y="10689"/>
                  </a:lnTo>
                  <a:lnTo>
                    <a:pt x="11671" y="10799"/>
                  </a:lnTo>
                  <a:lnTo>
                    <a:pt x="11750" y="10921"/>
                  </a:lnTo>
                  <a:lnTo>
                    <a:pt x="11827" y="11049"/>
                  </a:lnTo>
                  <a:lnTo>
                    <a:pt x="11900" y="11181"/>
                  </a:lnTo>
                  <a:lnTo>
                    <a:pt x="11973" y="11327"/>
                  </a:lnTo>
                  <a:lnTo>
                    <a:pt x="12046" y="11491"/>
                  </a:lnTo>
                  <a:lnTo>
                    <a:pt x="12076" y="11573"/>
                  </a:lnTo>
                  <a:lnTo>
                    <a:pt x="12113" y="11662"/>
                  </a:lnTo>
                  <a:lnTo>
                    <a:pt x="12143" y="11751"/>
                  </a:lnTo>
                  <a:lnTo>
                    <a:pt x="12169" y="11848"/>
                  </a:lnTo>
                  <a:lnTo>
                    <a:pt x="12199" y="11944"/>
                  </a:lnTo>
                  <a:lnTo>
                    <a:pt x="12226" y="12047"/>
                  </a:lnTo>
                  <a:lnTo>
                    <a:pt x="12256" y="12154"/>
                  </a:lnTo>
                  <a:lnTo>
                    <a:pt x="12279" y="12265"/>
                  </a:lnTo>
                  <a:lnTo>
                    <a:pt x="12302" y="12379"/>
                  </a:lnTo>
                  <a:lnTo>
                    <a:pt x="12325" y="12500"/>
                  </a:lnTo>
                  <a:lnTo>
                    <a:pt x="12345" y="12621"/>
                  </a:lnTo>
                  <a:lnTo>
                    <a:pt x="12365" y="12753"/>
                  </a:lnTo>
                  <a:lnTo>
                    <a:pt x="12368" y="12803"/>
                  </a:lnTo>
                  <a:lnTo>
                    <a:pt x="15246" y="12803"/>
                  </a:lnTo>
                  <a:lnTo>
                    <a:pt x="15246" y="12753"/>
                  </a:lnTo>
                  <a:lnTo>
                    <a:pt x="15266" y="12621"/>
                  </a:lnTo>
                  <a:lnTo>
                    <a:pt x="15289" y="12500"/>
                  </a:lnTo>
                  <a:lnTo>
                    <a:pt x="15309" y="12379"/>
                  </a:lnTo>
                  <a:lnTo>
                    <a:pt x="15333" y="12265"/>
                  </a:lnTo>
                  <a:lnTo>
                    <a:pt x="15359" y="12154"/>
                  </a:lnTo>
                  <a:lnTo>
                    <a:pt x="15386" y="12047"/>
                  </a:lnTo>
                  <a:lnTo>
                    <a:pt x="15416" y="11944"/>
                  </a:lnTo>
                  <a:lnTo>
                    <a:pt x="15442" y="11848"/>
                  </a:lnTo>
                  <a:lnTo>
                    <a:pt x="15472" y="11751"/>
                  </a:lnTo>
                  <a:lnTo>
                    <a:pt x="15505" y="11662"/>
                  </a:lnTo>
                  <a:lnTo>
                    <a:pt x="15535" y="11573"/>
                  </a:lnTo>
                  <a:lnTo>
                    <a:pt x="15572" y="11491"/>
                  </a:lnTo>
                  <a:lnTo>
                    <a:pt x="15638" y="11327"/>
                  </a:lnTo>
                  <a:lnTo>
                    <a:pt x="15712" y="11181"/>
                  </a:lnTo>
                  <a:lnTo>
                    <a:pt x="15788" y="11049"/>
                  </a:lnTo>
                  <a:lnTo>
                    <a:pt x="15864" y="10921"/>
                  </a:lnTo>
                  <a:lnTo>
                    <a:pt x="15941" y="10799"/>
                  </a:lnTo>
                  <a:lnTo>
                    <a:pt x="16024" y="10689"/>
                  </a:lnTo>
                  <a:lnTo>
                    <a:pt x="16104" y="10582"/>
                  </a:lnTo>
                  <a:lnTo>
                    <a:pt x="16187" y="10482"/>
                  </a:lnTo>
                  <a:lnTo>
                    <a:pt x="16343" y="10289"/>
                  </a:lnTo>
                  <a:lnTo>
                    <a:pt x="16509" y="10097"/>
                  </a:lnTo>
                  <a:lnTo>
                    <a:pt x="16585" y="10001"/>
                  </a:lnTo>
                  <a:lnTo>
                    <a:pt x="16662" y="9901"/>
                  </a:lnTo>
                  <a:lnTo>
                    <a:pt x="16732" y="9790"/>
                  </a:lnTo>
                  <a:lnTo>
                    <a:pt x="16801" y="9680"/>
                  </a:lnTo>
                  <a:lnTo>
                    <a:pt x="16868" y="9555"/>
                  </a:lnTo>
                  <a:lnTo>
                    <a:pt x="16901" y="9491"/>
                  </a:lnTo>
                  <a:lnTo>
                    <a:pt x="16928" y="9423"/>
                  </a:lnTo>
                  <a:lnTo>
                    <a:pt x="16958" y="9352"/>
                  </a:lnTo>
                  <a:lnTo>
                    <a:pt x="16988" y="9277"/>
                  </a:lnTo>
                  <a:lnTo>
                    <a:pt x="17011" y="9202"/>
                  </a:lnTo>
                  <a:lnTo>
                    <a:pt x="17041" y="9120"/>
                  </a:lnTo>
                  <a:lnTo>
                    <a:pt x="17061" y="9038"/>
                  </a:lnTo>
                  <a:lnTo>
                    <a:pt x="17084" y="8949"/>
                  </a:lnTo>
                  <a:lnTo>
                    <a:pt x="17107" y="8852"/>
                  </a:lnTo>
                  <a:lnTo>
                    <a:pt x="17127" y="8756"/>
                  </a:lnTo>
                  <a:lnTo>
                    <a:pt x="17144" y="8653"/>
                  </a:lnTo>
                  <a:lnTo>
                    <a:pt x="17160" y="8549"/>
                  </a:lnTo>
                  <a:lnTo>
                    <a:pt x="17177" y="8435"/>
                  </a:lnTo>
                  <a:lnTo>
                    <a:pt x="17190" y="8321"/>
                  </a:lnTo>
                  <a:lnTo>
                    <a:pt x="17200" y="8196"/>
                  </a:lnTo>
                  <a:lnTo>
                    <a:pt x="17210" y="8068"/>
                  </a:lnTo>
                  <a:lnTo>
                    <a:pt x="17217" y="7936"/>
                  </a:lnTo>
                  <a:lnTo>
                    <a:pt x="17224" y="7793"/>
                  </a:lnTo>
                  <a:lnTo>
                    <a:pt x="17227" y="7647"/>
                  </a:lnTo>
                  <a:lnTo>
                    <a:pt x="17224" y="7501"/>
                  </a:lnTo>
                  <a:lnTo>
                    <a:pt x="17217" y="7362"/>
                  </a:lnTo>
                  <a:lnTo>
                    <a:pt x="17204" y="7223"/>
                  </a:lnTo>
                  <a:lnTo>
                    <a:pt x="17184" y="7091"/>
                  </a:lnTo>
                  <a:lnTo>
                    <a:pt x="17157" y="6959"/>
                  </a:lnTo>
                  <a:lnTo>
                    <a:pt x="17127" y="6831"/>
                  </a:lnTo>
                  <a:lnTo>
                    <a:pt x="17091" y="6713"/>
                  </a:lnTo>
                  <a:lnTo>
                    <a:pt x="17054" y="6592"/>
                  </a:lnTo>
                  <a:lnTo>
                    <a:pt x="17004" y="6474"/>
                  </a:lnTo>
                  <a:lnTo>
                    <a:pt x="16951" y="6364"/>
                  </a:lnTo>
                  <a:lnTo>
                    <a:pt x="16898" y="6257"/>
                  </a:lnTo>
                  <a:lnTo>
                    <a:pt x="16835" y="6153"/>
                  </a:lnTo>
                  <a:lnTo>
                    <a:pt x="16768" y="6053"/>
                  </a:lnTo>
                  <a:lnTo>
                    <a:pt x="16695" y="5954"/>
                  </a:lnTo>
                  <a:lnTo>
                    <a:pt x="16612" y="5864"/>
                  </a:lnTo>
                  <a:lnTo>
                    <a:pt x="16522" y="5768"/>
                  </a:lnTo>
                  <a:lnTo>
                    <a:pt x="16429" y="5675"/>
                  </a:lnTo>
                  <a:lnTo>
                    <a:pt x="16326" y="5590"/>
                  </a:lnTo>
                  <a:lnTo>
                    <a:pt x="16227" y="5511"/>
                  </a:lnTo>
                  <a:lnTo>
                    <a:pt x="16120" y="5440"/>
                  </a:lnTo>
                  <a:lnTo>
                    <a:pt x="16011" y="5369"/>
                  </a:lnTo>
                  <a:lnTo>
                    <a:pt x="15904" y="5308"/>
                  </a:lnTo>
                  <a:lnTo>
                    <a:pt x="15791" y="5247"/>
                  </a:lnTo>
                  <a:lnTo>
                    <a:pt x="15678" y="5194"/>
                  </a:lnTo>
                  <a:lnTo>
                    <a:pt x="15569" y="5144"/>
                  </a:lnTo>
                  <a:lnTo>
                    <a:pt x="15452" y="5098"/>
                  </a:lnTo>
                  <a:lnTo>
                    <a:pt x="15339" y="5059"/>
                  </a:lnTo>
                  <a:lnTo>
                    <a:pt x="15230" y="5019"/>
                  </a:lnTo>
                  <a:lnTo>
                    <a:pt x="15117" y="4987"/>
                  </a:lnTo>
                  <a:lnTo>
                    <a:pt x="15010" y="4955"/>
                  </a:lnTo>
                  <a:lnTo>
                    <a:pt x="14904" y="4930"/>
                  </a:lnTo>
                  <a:lnTo>
                    <a:pt x="14798" y="4909"/>
                  </a:lnTo>
                  <a:lnTo>
                    <a:pt x="14698" y="4884"/>
                  </a:lnTo>
                  <a:lnTo>
                    <a:pt x="14505" y="4852"/>
                  </a:lnTo>
                  <a:lnTo>
                    <a:pt x="14329" y="4827"/>
                  </a:lnTo>
                  <a:lnTo>
                    <a:pt x="14176" y="4809"/>
                  </a:lnTo>
                  <a:lnTo>
                    <a:pt x="14047" y="4798"/>
                  </a:lnTo>
                  <a:lnTo>
                    <a:pt x="13950" y="4795"/>
                  </a:lnTo>
                  <a:lnTo>
                    <a:pt x="13847" y="4791"/>
                  </a:lnTo>
                  <a:lnTo>
                    <a:pt x="13774" y="4791"/>
                  </a:lnTo>
                  <a:close/>
                  <a:moveTo>
                    <a:pt x="13704" y="3971"/>
                  </a:moveTo>
                  <a:lnTo>
                    <a:pt x="13900" y="3971"/>
                  </a:lnTo>
                  <a:lnTo>
                    <a:pt x="14000" y="3975"/>
                  </a:lnTo>
                  <a:lnTo>
                    <a:pt x="14130" y="3982"/>
                  </a:lnTo>
                  <a:lnTo>
                    <a:pt x="14293" y="3996"/>
                  </a:lnTo>
                  <a:lnTo>
                    <a:pt x="14482" y="4017"/>
                  </a:lnTo>
                  <a:lnTo>
                    <a:pt x="14688" y="4049"/>
                  </a:lnTo>
                  <a:lnTo>
                    <a:pt x="14798" y="4071"/>
                  </a:lnTo>
                  <a:lnTo>
                    <a:pt x="14914" y="4092"/>
                  </a:lnTo>
                  <a:lnTo>
                    <a:pt x="15034" y="4121"/>
                  </a:lnTo>
                  <a:lnTo>
                    <a:pt x="15157" y="4149"/>
                  </a:lnTo>
                  <a:lnTo>
                    <a:pt x="15283" y="4185"/>
                  </a:lnTo>
                  <a:lnTo>
                    <a:pt x="15406" y="4221"/>
                  </a:lnTo>
                  <a:lnTo>
                    <a:pt x="15535" y="4263"/>
                  </a:lnTo>
                  <a:lnTo>
                    <a:pt x="15668" y="4306"/>
                  </a:lnTo>
                  <a:lnTo>
                    <a:pt x="15798" y="4360"/>
                  </a:lnTo>
                  <a:lnTo>
                    <a:pt x="15931" y="4417"/>
                  </a:lnTo>
                  <a:lnTo>
                    <a:pt x="16060" y="4477"/>
                  </a:lnTo>
                  <a:lnTo>
                    <a:pt x="16193" y="4545"/>
                  </a:lnTo>
                  <a:lnTo>
                    <a:pt x="16323" y="4616"/>
                  </a:lnTo>
                  <a:lnTo>
                    <a:pt x="16453" y="4695"/>
                  </a:lnTo>
                  <a:lnTo>
                    <a:pt x="16579" y="4777"/>
                  </a:lnTo>
                  <a:lnTo>
                    <a:pt x="16702" y="4866"/>
                  </a:lnTo>
                  <a:lnTo>
                    <a:pt x="16821" y="4962"/>
                  </a:lnTo>
                  <a:lnTo>
                    <a:pt x="16941" y="5066"/>
                  </a:lnTo>
                  <a:lnTo>
                    <a:pt x="17057" y="5173"/>
                  </a:lnTo>
                  <a:lnTo>
                    <a:pt x="17167" y="5290"/>
                  </a:lnTo>
                  <a:lnTo>
                    <a:pt x="17273" y="5419"/>
                  </a:lnTo>
                  <a:lnTo>
                    <a:pt x="17373" y="5543"/>
                  </a:lnTo>
                  <a:lnTo>
                    <a:pt x="17463" y="5679"/>
                  </a:lnTo>
                  <a:lnTo>
                    <a:pt x="17506" y="5747"/>
                  </a:lnTo>
                  <a:lnTo>
                    <a:pt x="17546" y="5818"/>
                  </a:lnTo>
                  <a:lnTo>
                    <a:pt x="17586" y="5889"/>
                  </a:lnTo>
                  <a:lnTo>
                    <a:pt x="17622" y="5961"/>
                  </a:lnTo>
                  <a:lnTo>
                    <a:pt x="17692" y="6107"/>
                  </a:lnTo>
                  <a:lnTo>
                    <a:pt x="17755" y="6260"/>
                  </a:lnTo>
                  <a:lnTo>
                    <a:pt x="17812" y="6421"/>
                  </a:lnTo>
                  <a:lnTo>
                    <a:pt x="17862" y="6581"/>
                  </a:lnTo>
                  <a:lnTo>
                    <a:pt x="17898" y="6745"/>
                  </a:lnTo>
                  <a:lnTo>
                    <a:pt x="17935" y="6913"/>
                  </a:lnTo>
                  <a:lnTo>
                    <a:pt x="17958" y="7087"/>
                  </a:lnTo>
                  <a:lnTo>
                    <a:pt x="17981" y="7266"/>
                  </a:lnTo>
                  <a:lnTo>
                    <a:pt x="17991" y="7448"/>
                  </a:lnTo>
                  <a:lnTo>
                    <a:pt x="17994" y="7633"/>
                  </a:lnTo>
                  <a:lnTo>
                    <a:pt x="17991" y="7826"/>
                  </a:lnTo>
                  <a:lnTo>
                    <a:pt x="17985" y="7993"/>
                  </a:lnTo>
                  <a:lnTo>
                    <a:pt x="17971" y="8157"/>
                  </a:lnTo>
                  <a:lnTo>
                    <a:pt x="17961" y="8310"/>
                  </a:lnTo>
                  <a:lnTo>
                    <a:pt x="17945" y="8457"/>
                  </a:lnTo>
                  <a:lnTo>
                    <a:pt x="17928" y="8599"/>
                  </a:lnTo>
                  <a:lnTo>
                    <a:pt x="17911" y="8735"/>
                  </a:lnTo>
                  <a:lnTo>
                    <a:pt x="17888" y="8863"/>
                  </a:lnTo>
                  <a:lnTo>
                    <a:pt x="17865" y="8988"/>
                  </a:lnTo>
                  <a:lnTo>
                    <a:pt x="17842" y="9109"/>
                  </a:lnTo>
                  <a:lnTo>
                    <a:pt x="17812" y="9220"/>
                  </a:lnTo>
                  <a:lnTo>
                    <a:pt x="17782" y="9330"/>
                  </a:lnTo>
                  <a:lnTo>
                    <a:pt x="17752" y="9434"/>
                  </a:lnTo>
                  <a:lnTo>
                    <a:pt x="17719" y="9533"/>
                  </a:lnTo>
                  <a:lnTo>
                    <a:pt x="17685" y="9626"/>
                  </a:lnTo>
                  <a:lnTo>
                    <a:pt x="17649" y="9715"/>
                  </a:lnTo>
                  <a:lnTo>
                    <a:pt x="17612" y="9804"/>
                  </a:lnTo>
                  <a:lnTo>
                    <a:pt x="17576" y="9890"/>
                  </a:lnTo>
                  <a:lnTo>
                    <a:pt x="17536" y="9969"/>
                  </a:lnTo>
                  <a:lnTo>
                    <a:pt x="17493" y="10043"/>
                  </a:lnTo>
                  <a:lnTo>
                    <a:pt x="17456" y="10118"/>
                  </a:lnTo>
                  <a:lnTo>
                    <a:pt x="17370" y="10257"/>
                  </a:lnTo>
                  <a:lnTo>
                    <a:pt x="17280" y="10386"/>
                  </a:lnTo>
                  <a:lnTo>
                    <a:pt x="17190" y="10507"/>
                  </a:lnTo>
                  <a:lnTo>
                    <a:pt x="17101" y="10625"/>
                  </a:lnTo>
                  <a:lnTo>
                    <a:pt x="17004" y="10735"/>
                  </a:lnTo>
                  <a:lnTo>
                    <a:pt x="16911" y="10846"/>
                  </a:lnTo>
                  <a:lnTo>
                    <a:pt x="16772" y="11013"/>
                  </a:lnTo>
                  <a:lnTo>
                    <a:pt x="16702" y="11099"/>
                  </a:lnTo>
                  <a:lnTo>
                    <a:pt x="16635" y="11188"/>
                  </a:lnTo>
                  <a:lnTo>
                    <a:pt x="16569" y="11281"/>
                  </a:lnTo>
                  <a:lnTo>
                    <a:pt x="16502" y="11377"/>
                  </a:lnTo>
                  <a:lnTo>
                    <a:pt x="16443" y="11480"/>
                  </a:lnTo>
                  <a:lnTo>
                    <a:pt x="16379" y="11587"/>
                  </a:lnTo>
                  <a:lnTo>
                    <a:pt x="16323" y="11709"/>
                  </a:lnTo>
                  <a:lnTo>
                    <a:pt x="16266" y="11830"/>
                  </a:lnTo>
                  <a:lnTo>
                    <a:pt x="16213" y="11969"/>
                  </a:lnTo>
                  <a:lnTo>
                    <a:pt x="16167" y="12115"/>
                  </a:lnTo>
                  <a:lnTo>
                    <a:pt x="16120" y="12279"/>
                  </a:lnTo>
                  <a:lnTo>
                    <a:pt x="16080" y="12454"/>
                  </a:lnTo>
                  <a:lnTo>
                    <a:pt x="16044" y="12643"/>
                  </a:lnTo>
                  <a:lnTo>
                    <a:pt x="16011" y="12842"/>
                  </a:lnTo>
                  <a:lnTo>
                    <a:pt x="16011" y="14436"/>
                  </a:lnTo>
                  <a:lnTo>
                    <a:pt x="15981" y="14515"/>
                  </a:lnTo>
                  <a:lnTo>
                    <a:pt x="15971" y="14543"/>
                  </a:lnTo>
                  <a:lnTo>
                    <a:pt x="15944" y="14593"/>
                  </a:lnTo>
                  <a:lnTo>
                    <a:pt x="15914" y="14650"/>
                  </a:lnTo>
                  <a:lnTo>
                    <a:pt x="15868" y="14725"/>
                  </a:lnTo>
                  <a:lnTo>
                    <a:pt x="15808" y="14814"/>
                  </a:lnTo>
                  <a:lnTo>
                    <a:pt x="15731" y="14903"/>
                  </a:lnTo>
                  <a:lnTo>
                    <a:pt x="15692" y="14957"/>
                  </a:lnTo>
                  <a:lnTo>
                    <a:pt x="15642" y="15003"/>
                  </a:lnTo>
                  <a:lnTo>
                    <a:pt x="15589" y="15057"/>
                  </a:lnTo>
                  <a:lnTo>
                    <a:pt x="15532" y="15107"/>
                  </a:lnTo>
                  <a:lnTo>
                    <a:pt x="15472" y="15157"/>
                  </a:lnTo>
                  <a:lnTo>
                    <a:pt x="15406" y="15210"/>
                  </a:lnTo>
                  <a:lnTo>
                    <a:pt x="15336" y="15264"/>
                  </a:lnTo>
                  <a:lnTo>
                    <a:pt x="15260" y="15317"/>
                  </a:lnTo>
                  <a:lnTo>
                    <a:pt x="15180" y="15363"/>
                  </a:lnTo>
                  <a:lnTo>
                    <a:pt x="15093" y="15417"/>
                  </a:lnTo>
                  <a:lnTo>
                    <a:pt x="14997" y="15467"/>
                  </a:lnTo>
                  <a:lnTo>
                    <a:pt x="14901" y="15510"/>
                  </a:lnTo>
                  <a:lnTo>
                    <a:pt x="14794" y="15556"/>
                  </a:lnTo>
                  <a:lnTo>
                    <a:pt x="14688" y="15595"/>
                  </a:lnTo>
                  <a:lnTo>
                    <a:pt x="14572" y="15638"/>
                  </a:lnTo>
                  <a:lnTo>
                    <a:pt x="14445" y="15677"/>
                  </a:lnTo>
                  <a:lnTo>
                    <a:pt x="14316" y="15709"/>
                  </a:lnTo>
                  <a:lnTo>
                    <a:pt x="14180" y="15745"/>
                  </a:lnTo>
                  <a:lnTo>
                    <a:pt x="14037" y="15770"/>
                  </a:lnTo>
                  <a:lnTo>
                    <a:pt x="13887" y="15791"/>
                  </a:lnTo>
                  <a:lnTo>
                    <a:pt x="13864" y="15795"/>
                  </a:lnTo>
                  <a:lnTo>
                    <a:pt x="13724" y="15791"/>
                  </a:lnTo>
                  <a:lnTo>
                    <a:pt x="13575" y="15770"/>
                  </a:lnTo>
                  <a:lnTo>
                    <a:pt x="13432" y="15745"/>
                  </a:lnTo>
                  <a:lnTo>
                    <a:pt x="13296" y="15709"/>
                  </a:lnTo>
                  <a:lnTo>
                    <a:pt x="13166" y="15677"/>
                  </a:lnTo>
                  <a:lnTo>
                    <a:pt x="13043" y="15638"/>
                  </a:lnTo>
                  <a:lnTo>
                    <a:pt x="12927" y="15595"/>
                  </a:lnTo>
                  <a:lnTo>
                    <a:pt x="12817" y="15556"/>
                  </a:lnTo>
                  <a:lnTo>
                    <a:pt x="12711" y="15510"/>
                  </a:lnTo>
                  <a:lnTo>
                    <a:pt x="12614" y="15467"/>
                  </a:lnTo>
                  <a:lnTo>
                    <a:pt x="12525" y="15417"/>
                  </a:lnTo>
                  <a:lnTo>
                    <a:pt x="12486" y="15394"/>
                  </a:lnTo>
                  <a:lnTo>
                    <a:pt x="12324" y="15445"/>
                  </a:lnTo>
                  <a:lnTo>
                    <a:pt x="12108" y="15513"/>
                  </a:lnTo>
                  <a:lnTo>
                    <a:pt x="11888" y="15577"/>
                  </a:lnTo>
                  <a:lnTo>
                    <a:pt x="11456" y="15701"/>
                  </a:lnTo>
                  <a:lnTo>
                    <a:pt x="11038" y="15812"/>
                  </a:lnTo>
                  <a:lnTo>
                    <a:pt x="10652" y="15922"/>
                  </a:lnTo>
                  <a:lnTo>
                    <a:pt x="10316" y="16018"/>
                  </a:lnTo>
                  <a:lnTo>
                    <a:pt x="10170" y="16065"/>
                  </a:lnTo>
                  <a:lnTo>
                    <a:pt x="10044" y="16111"/>
                  </a:lnTo>
                  <a:lnTo>
                    <a:pt x="9938" y="16150"/>
                  </a:lnTo>
                  <a:lnTo>
                    <a:pt x="9851" y="16193"/>
                  </a:lnTo>
                  <a:lnTo>
                    <a:pt x="9791" y="16228"/>
                  </a:lnTo>
                  <a:lnTo>
                    <a:pt x="9771" y="16243"/>
                  </a:lnTo>
                  <a:lnTo>
                    <a:pt x="9758" y="16264"/>
                  </a:lnTo>
                  <a:lnTo>
                    <a:pt x="9755" y="16278"/>
                  </a:lnTo>
                  <a:lnTo>
                    <a:pt x="9755" y="16296"/>
                  </a:lnTo>
                  <a:lnTo>
                    <a:pt x="9761" y="16310"/>
                  </a:lnTo>
                  <a:lnTo>
                    <a:pt x="9778" y="16328"/>
                  </a:lnTo>
                  <a:lnTo>
                    <a:pt x="9825" y="16353"/>
                  </a:lnTo>
                  <a:lnTo>
                    <a:pt x="9884" y="16381"/>
                  </a:lnTo>
                  <a:lnTo>
                    <a:pt x="9951" y="16410"/>
                  </a:lnTo>
                  <a:lnTo>
                    <a:pt x="10031" y="16435"/>
                  </a:lnTo>
                  <a:lnTo>
                    <a:pt x="10117" y="16456"/>
                  </a:lnTo>
                  <a:lnTo>
                    <a:pt x="10217" y="16485"/>
                  </a:lnTo>
                  <a:lnTo>
                    <a:pt x="10316" y="16506"/>
                  </a:lnTo>
                  <a:lnTo>
                    <a:pt x="10429" y="16527"/>
                  </a:lnTo>
                  <a:lnTo>
                    <a:pt x="10665" y="16574"/>
                  </a:lnTo>
                  <a:lnTo>
                    <a:pt x="10925" y="16613"/>
                  </a:lnTo>
                  <a:lnTo>
                    <a:pt x="11194" y="16648"/>
                  </a:lnTo>
                  <a:lnTo>
                    <a:pt x="11470" y="16677"/>
                  </a:lnTo>
                  <a:lnTo>
                    <a:pt x="11746" y="16709"/>
                  </a:lnTo>
                  <a:lnTo>
                    <a:pt x="12015" y="16734"/>
                  </a:lnTo>
                  <a:lnTo>
                    <a:pt x="12274" y="16755"/>
                  </a:lnTo>
                  <a:lnTo>
                    <a:pt x="12517" y="16773"/>
                  </a:lnTo>
                  <a:lnTo>
                    <a:pt x="12915" y="16794"/>
                  </a:lnTo>
                  <a:lnTo>
                    <a:pt x="13062" y="16801"/>
                  </a:lnTo>
                  <a:lnTo>
                    <a:pt x="13188" y="16801"/>
                  </a:lnTo>
                  <a:lnTo>
                    <a:pt x="13215" y="16798"/>
                  </a:lnTo>
                  <a:lnTo>
                    <a:pt x="13281" y="16780"/>
                  </a:lnTo>
                  <a:lnTo>
                    <a:pt x="13364" y="16755"/>
                  </a:lnTo>
                  <a:lnTo>
                    <a:pt x="13464" y="16720"/>
                  </a:lnTo>
                  <a:lnTo>
                    <a:pt x="13577" y="16670"/>
                  </a:lnTo>
                  <a:lnTo>
                    <a:pt x="13703" y="16620"/>
                  </a:lnTo>
                  <a:lnTo>
                    <a:pt x="13999" y="16492"/>
                  </a:lnTo>
                  <a:lnTo>
                    <a:pt x="14335" y="16339"/>
                  </a:lnTo>
                  <a:lnTo>
                    <a:pt x="14704" y="16161"/>
                  </a:lnTo>
                  <a:lnTo>
                    <a:pt x="15524" y="15780"/>
                  </a:lnTo>
                  <a:lnTo>
                    <a:pt x="15960" y="15577"/>
                  </a:lnTo>
                  <a:lnTo>
                    <a:pt x="16399" y="15378"/>
                  </a:lnTo>
                  <a:lnTo>
                    <a:pt x="16837" y="15189"/>
                  </a:lnTo>
                  <a:lnTo>
                    <a:pt x="17053" y="15100"/>
                  </a:lnTo>
                  <a:lnTo>
                    <a:pt x="17266" y="15007"/>
                  </a:lnTo>
                  <a:lnTo>
                    <a:pt x="17475" y="14925"/>
                  </a:lnTo>
                  <a:lnTo>
                    <a:pt x="17678" y="14847"/>
                  </a:lnTo>
                  <a:lnTo>
                    <a:pt x="17878" y="14776"/>
                  </a:lnTo>
                  <a:lnTo>
                    <a:pt x="18070" y="14708"/>
                  </a:lnTo>
                  <a:lnTo>
                    <a:pt x="18253" y="14648"/>
                  </a:lnTo>
                  <a:lnTo>
                    <a:pt x="18426" y="14602"/>
                  </a:lnTo>
                  <a:lnTo>
                    <a:pt x="18592" y="14555"/>
                  </a:lnTo>
                  <a:lnTo>
                    <a:pt x="18745" y="14523"/>
                  </a:lnTo>
                  <a:lnTo>
                    <a:pt x="18888" y="14495"/>
                  </a:lnTo>
                  <a:lnTo>
                    <a:pt x="19024" y="14477"/>
                  </a:lnTo>
                  <a:lnTo>
                    <a:pt x="19151" y="14459"/>
                  </a:lnTo>
                  <a:lnTo>
                    <a:pt x="19267" y="14452"/>
                  </a:lnTo>
                  <a:lnTo>
                    <a:pt x="19377" y="14445"/>
                  </a:lnTo>
                  <a:lnTo>
                    <a:pt x="19476" y="14438"/>
                  </a:lnTo>
                  <a:lnTo>
                    <a:pt x="19569" y="14445"/>
                  </a:lnTo>
                  <a:lnTo>
                    <a:pt x="19656" y="14452"/>
                  </a:lnTo>
                  <a:lnTo>
                    <a:pt x="19735" y="14463"/>
                  </a:lnTo>
                  <a:lnTo>
                    <a:pt x="19805" y="14477"/>
                  </a:lnTo>
                  <a:lnTo>
                    <a:pt x="19868" y="14495"/>
                  </a:lnTo>
                  <a:lnTo>
                    <a:pt x="19928" y="14520"/>
                  </a:lnTo>
                  <a:lnTo>
                    <a:pt x="19975" y="14545"/>
                  </a:lnTo>
                  <a:lnTo>
                    <a:pt x="20021" y="14569"/>
                  </a:lnTo>
                  <a:lnTo>
                    <a:pt x="20061" y="14605"/>
                  </a:lnTo>
                  <a:lnTo>
                    <a:pt x="20094" y="14637"/>
                  </a:lnTo>
                  <a:lnTo>
                    <a:pt x="20121" y="14676"/>
                  </a:lnTo>
                  <a:lnTo>
                    <a:pt x="20144" y="14715"/>
                  </a:lnTo>
                  <a:lnTo>
                    <a:pt x="20161" y="14758"/>
                  </a:lnTo>
                  <a:lnTo>
                    <a:pt x="20174" y="14801"/>
                  </a:lnTo>
                  <a:lnTo>
                    <a:pt x="20181" y="14847"/>
                  </a:lnTo>
                  <a:lnTo>
                    <a:pt x="20184" y="14897"/>
                  </a:lnTo>
                  <a:lnTo>
                    <a:pt x="20184" y="14950"/>
                  </a:lnTo>
                  <a:lnTo>
                    <a:pt x="20181" y="14997"/>
                  </a:lnTo>
                  <a:lnTo>
                    <a:pt x="20174" y="15054"/>
                  </a:lnTo>
                  <a:lnTo>
                    <a:pt x="20161" y="15107"/>
                  </a:lnTo>
                  <a:lnTo>
                    <a:pt x="20148" y="15160"/>
                  </a:lnTo>
                  <a:lnTo>
                    <a:pt x="20134" y="15217"/>
                  </a:lnTo>
                  <a:lnTo>
                    <a:pt x="20111" y="15274"/>
                  </a:lnTo>
                  <a:lnTo>
                    <a:pt x="20091" y="15331"/>
                  </a:lnTo>
                  <a:lnTo>
                    <a:pt x="20072" y="15373"/>
                  </a:lnTo>
                  <a:lnTo>
                    <a:pt x="17513" y="17273"/>
                  </a:lnTo>
                  <a:lnTo>
                    <a:pt x="19253" y="16322"/>
                  </a:lnTo>
                  <a:lnTo>
                    <a:pt x="19214" y="16349"/>
                  </a:lnTo>
                  <a:lnTo>
                    <a:pt x="19214" y="16349"/>
                  </a:lnTo>
                  <a:lnTo>
                    <a:pt x="19174" y="16371"/>
                  </a:lnTo>
                  <a:lnTo>
                    <a:pt x="19204" y="16356"/>
                  </a:lnTo>
                  <a:lnTo>
                    <a:pt x="19214" y="16349"/>
                  </a:lnTo>
                  <a:lnTo>
                    <a:pt x="19323" y="16296"/>
                  </a:lnTo>
                  <a:lnTo>
                    <a:pt x="19486" y="16225"/>
                  </a:lnTo>
                  <a:lnTo>
                    <a:pt x="19589" y="16182"/>
                  </a:lnTo>
                  <a:lnTo>
                    <a:pt x="19699" y="16139"/>
                  </a:lnTo>
                  <a:lnTo>
                    <a:pt x="19815" y="16097"/>
                  </a:lnTo>
                  <a:lnTo>
                    <a:pt x="19942" y="16054"/>
                  </a:lnTo>
                  <a:lnTo>
                    <a:pt x="20074" y="16015"/>
                  </a:lnTo>
                  <a:lnTo>
                    <a:pt x="20207" y="15983"/>
                  </a:lnTo>
                  <a:lnTo>
                    <a:pt x="20347" y="15951"/>
                  </a:lnTo>
                  <a:lnTo>
                    <a:pt x="20483" y="15929"/>
                  </a:lnTo>
                  <a:lnTo>
                    <a:pt x="20623" y="15915"/>
                  </a:lnTo>
                  <a:lnTo>
                    <a:pt x="20693" y="15912"/>
                  </a:lnTo>
                  <a:lnTo>
                    <a:pt x="20759" y="15908"/>
                  </a:lnTo>
                  <a:lnTo>
                    <a:pt x="20826" y="15912"/>
                  </a:lnTo>
                  <a:lnTo>
                    <a:pt x="20889" y="15915"/>
                  </a:lnTo>
                  <a:lnTo>
                    <a:pt x="20952" y="15926"/>
                  </a:lnTo>
                  <a:lnTo>
                    <a:pt x="21015" y="15936"/>
                  </a:lnTo>
                  <a:lnTo>
                    <a:pt x="21075" y="15947"/>
                  </a:lnTo>
                  <a:lnTo>
                    <a:pt x="21128" y="15968"/>
                  </a:lnTo>
                  <a:lnTo>
                    <a:pt x="21181" y="15986"/>
                  </a:lnTo>
                  <a:lnTo>
                    <a:pt x="21234" y="16008"/>
                  </a:lnTo>
                  <a:lnTo>
                    <a:pt x="21281" y="16036"/>
                  </a:lnTo>
                  <a:lnTo>
                    <a:pt x="21324" y="16061"/>
                  </a:lnTo>
                  <a:lnTo>
                    <a:pt x="21371" y="16090"/>
                  </a:lnTo>
                  <a:lnTo>
                    <a:pt x="21411" y="16122"/>
                  </a:lnTo>
                  <a:lnTo>
                    <a:pt x="21444" y="16150"/>
                  </a:lnTo>
                  <a:lnTo>
                    <a:pt x="21477" y="16186"/>
                  </a:lnTo>
                  <a:lnTo>
                    <a:pt x="21507" y="16218"/>
                  </a:lnTo>
                  <a:lnTo>
                    <a:pt x="21530" y="16257"/>
                  </a:lnTo>
                  <a:lnTo>
                    <a:pt x="21553" y="16292"/>
                  </a:lnTo>
                  <a:lnTo>
                    <a:pt x="21570" y="16332"/>
                  </a:lnTo>
                  <a:lnTo>
                    <a:pt x="21583" y="16367"/>
                  </a:lnTo>
                  <a:lnTo>
                    <a:pt x="21593" y="16406"/>
                  </a:lnTo>
                  <a:lnTo>
                    <a:pt x="21597" y="16442"/>
                  </a:lnTo>
                  <a:lnTo>
                    <a:pt x="21600" y="16481"/>
                  </a:lnTo>
                  <a:lnTo>
                    <a:pt x="21597" y="16520"/>
                  </a:lnTo>
                  <a:lnTo>
                    <a:pt x="21587" y="16559"/>
                  </a:lnTo>
                  <a:lnTo>
                    <a:pt x="21573" y="16595"/>
                  </a:lnTo>
                  <a:lnTo>
                    <a:pt x="21557" y="16634"/>
                  </a:lnTo>
                  <a:lnTo>
                    <a:pt x="21530" y="16666"/>
                  </a:lnTo>
                  <a:lnTo>
                    <a:pt x="21504" y="16705"/>
                  </a:lnTo>
                  <a:lnTo>
                    <a:pt x="21467" y="16737"/>
                  </a:lnTo>
                  <a:lnTo>
                    <a:pt x="21430" y="16773"/>
                  </a:lnTo>
                  <a:lnTo>
                    <a:pt x="21384" y="16801"/>
                  </a:lnTo>
                  <a:lnTo>
                    <a:pt x="21331" y="16833"/>
                  </a:lnTo>
                  <a:lnTo>
                    <a:pt x="21111" y="16955"/>
                  </a:lnTo>
                  <a:lnTo>
                    <a:pt x="20889" y="17083"/>
                  </a:lnTo>
                  <a:lnTo>
                    <a:pt x="20673" y="17211"/>
                  </a:lnTo>
                  <a:lnTo>
                    <a:pt x="20473" y="17335"/>
                  </a:lnTo>
                  <a:lnTo>
                    <a:pt x="20161" y="17524"/>
                  </a:lnTo>
                  <a:lnTo>
                    <a:pt x="20038" y="17602"/>
                  </a:lnTo>
                  <a:lnTo>
                    <a:pt x="20759" y="17140"/>
                  </a:lnTo>
                  <a:lnTo>
                    <a:pt x="15817" y="19952"/>
                  </a:lnTo>
                  <a:lnTo>
                    <a:pt x="15681" y="20027"/>
                  </a:lnTo>
                  <a:lnTo>
                    <a:pt x="15521" y="20112"/>
                  </a:lnTo>
                  <a:lnTo>
                    <a:pt x="15312" y="20222"/>
                  </a:lnTo>
                  <a:lnTo>
                    <a:pt x="15059" y="20351"/>
                  </a:lnTo>
                  <a:lnTo>
                    <a:pt x="14767" y="20496"/>
                  </a:lnTo>
                  <a:lnTo>
                    <a:pt x="14448" y="20653"/>
                  </a:lnTo>
                  <a:lnTo>
                    <a:pt x="14105" y="20810"/>
                  </a:lnTo>
                  <a:lnTo>
                    <a:pt x="13746" y="20966"/>
                  </a:lnTo>
                  <a:lnTo>
                    <a:pt x="13564" y="21045"/>
                  </a:lnTo>
                  <a:lnTo>
                    <a:pt x="13384" y="21119"/>
                  </a:lnTo>
                  <a:lnTo>
                    <a:pt x="13198" y="21191"/>
                  </a:lnTo>
                  <a:lnTo>
                    <a:pt x="13012" y="21258"/>
                  </a:lnTo>
                  <a:lnTo>
                    <a:pt x="12829" y="21322"/>
                  </a:lnTo>
                  <a:lnTo>
                    <a:pt x="12653" y="21379"/>
                  </a:lnTo>
                  <a:lnTo>
                    <a:pt x="12473" y="21433"/>
                  </a:lnTo>
                  <a:lnTo>
                    <a:pt x="12301" y="21479"/>
                  </a:lnTo>
                  <a:lnTo>
                    <a:pt x="12134" y="21522"/>
                  </a:lnTo>
                  <a:lnTo>
                    <a:pt x="11975" y="21554"/>
                  </a:lnTo>
                  <a:lnTo>
                    <a:pt x="11819" y="21575"/>
                  </a:lnTo>
                  <a:lnTo>
                    <a:pt x="11672" y="21593"/>
                  </a:lnTo>
                  <a:lnTo>
                    <a:pt x="11603" y="21596"/>
                  </a:lnTo>
                  <a:lnTo>
                    <a:pt x="11536" y="21600"/>
                  </a:lnTo>
                  <a:lnTo>
                    <a:pt x="11470" y="21600"/>
                  </a:lnTo>
                  <a:lnTo>
                    <a:pt x="11407" y="21596"/>
                  </a:lnTo>
                  <a:lnTo>
                    <a:pt x="11270" y="21582"/>
                  </a:lnTo>
                  <a:lnTo>
                    <a:pt x="11114" y="21564"/>
                  </a:lnTo>
                  <a:lnTo>
                    <a:pt x="10735" y="21522"/>
                  </a:lnTo>
                  <a:lnTo>
                    <a:pt x="10290" y="21458"/>
                  </a:lnTo>
                  <a:lnTo>
                    <a:pt x="9781" y="21383"/>
                  </a:lnTo>
                  <a:lnTo>
                    <a:pt x="8635" y="21205"/>
                  </a:lnTo>
                  <a:lnTo>
                    <a:pt x="7402" y="21009"/>
                  </a:lnTo>
                  <a:lnTo>
                    <a:pt x="6172" y="20820"/>
                  </a:lnTo>
                  <a:lnTo>
                    <a:pt x="5590" y="20735"/>
                  </a:lnTo>
                  <a:lnTo>
                    <a:pt x="5049" y="20657"/>
                  </a:lnTo>
                  <a:lnTo>
                    <a:pt x="4560" y="20593"/>
                  </a:lnTo>
                  <a:lnTo>
                    <a:pt x="4131" y="20543"/>
                  </a:lnTo>
                  <a:lnTo>
                    <a:pt x="3942" y="20525"/>
                  </a:lnTo>
                  <a:lnTo>
                    <a:pt x="3779" y="20511"/>
                  </a:lnTo>
                  <a:lnTo>
                    <a:pt x="3636" y="20500"/>
                  </a:lnTo>
                  <a:lnTo>
                    <a:pt x="3516" y="20496"/>
                  </a:lnTo>
                  <a:lnTo>
                    <a:pt x="3287" y="20500"/>
                  </a:lnTo>
                  <a:lnTo>
                    <a:pt x="3034" y="20504"/>
                  </a:lnTo>
                  <a:lnTo>
                    <a:pt x="2483" y="20521"/>
                  </a:lnTo>
                  <a:lnTo>
                    <a:pt x="1898" y="20543"/>
                  </a:lnTo>
                  <a:lnTo>
                    <a:pt x="1326" y="20568"/>
                  </a:lnTo>
                  <a:lnTo>
                    <a:pt x="389" y="20614"/>
                  </a:lnTo>
                  <a:lnTo>
                    <a:pt x="0" y="20635"/>
                  </a:lnTo>
                  <a:lnTo>
                    <a:pt x="199" y="16833"/>
                  </a:lnTo>
                  <a:lnTo>
                    <a:pt x="299" y="16844"/>
                  </a:lnTo>
                  <a:lnTo>
                    <a:pt x="568" y="16869"/>
                  </a:lnTo>
                  <a:lnTo>
                    <a:pt x="754" y="16883"/>
                  </a:lnTo>
                  <a:lnTo>
                    <a:pt x="964" y="16894"/>
                  </a:lnTo>
                  <a:lnTo>
                    <a:pt x="1196" y="16908"/>
                  </a:lnTo>
                  <a:lnTo>
                    <a:pt x="1439" y="16912"/>
                  </a:lnTo>
                  <a:lnTo>
                    <a:pt x="1692" y="16908"/>
                  </a:lnTo>
                  <a:lnTo>
                    <a:pt x="1818" y="16901"/>
                  </a:lnTo>
                  <a:lnTo>
                    <a:pt x="1948" y="16890"/>
                  </a:lnTo>
                  <a:lnTo>
                    <a:pt x="2074" y="16880"/>
                  </a:lnTo>
                  <a:lnTo>
                    <a:pt x="2200" y="16869"/>
                  </a:lnTo>
                  <a:lnTo>
                    <a:pt x="2320" y="16851"/>
                  </a:lnTo>
                  <a:lnTo>
                    <a:pt x="2443" y="16833"/>
                  </a:lnTo>
                  <a:lnTo>
                    <a:pt x="2675" y="16784"/>
                  </a:lnTo>
                  <a:lnTo>
                    <a:pt x="2779" y="16748"/>
                  </a:lnTo>
                  <a:lnTo>
                    <a:pt x="2882" y="16716"/>
                  </a:lnTo>
                  <a:lnTo>
                    <a:pt x="2978" y="16673"/>
                  </a:lnTo>
                  <a:lnTo>
                    <a:pt x="3064" y="16631"/>
                  </a:lnTo>
                  <a:lnTo>
                    <a:pt x="3147" y="16581"/>
                  </a:lnTo>
                  <a:lnTo>
                    <a:pt x="3184" y="16552"/>
                  </a:lnTo>
                  <a:lnTo>
                    <a:pt x="3221" y="16524"/>
                  </a:lnTo>
                  <a:lnTo>
                    <a:pt x="3367" y="16406"/>
                  </a:lnTo>
                  <a:lnTo>
                    <a:pt x="3536" y="16275"/>
                  </a:lnTo>
                  <a:lnTo>
                    <a:pt x="3726" y="16139"/>
                  </a:lnTo>
                  <a:lnTo>
                    <a:pt x="3935" y="15997"/>
                  </a:lnTo>
                  <a:lnTo>
                    <a:pt x="4154" y="15855"/>
                  </a:lnTo>
                  <a:lnTo>
                    <a:pt x="4384" y="15709"/>
                  </a:lnTo>
                  <a:lnTo>
                    <a:pt x="4616" y="15566"/>
                  </a:lnTo>
                  <a:lnTo>
                    <a:pt x="4852" y="15427"/>
                  </a:lnTo>
                  <a:lnTo>
                    <a:pt x="5085" y="15292"/>
                  </a:lnTo>
                  <a:lnTo>
                    <a:pt x="5318" y="15168"/>
                  </a:lnTo>
                  <a:lnTo>
                    <a:pt x="5537" y="15050"/>
                  </a:lnTo>
                  <a:lnTo>
                    <a:pt x="5746" y="14943"/>
                  </a:lnTo>
                  <a:lnTo>
                    <a:pt x="5936" y="14851"/>
                  </a:lnTo>
                  <a:lnTo>
                    <a:pt x="6112" y="14776"/>
                  </a:lnTo>
                  <a:lnTo>
                    <a:pt x="6258" y="14715"/>
                  </a:lnTo>
                  <a:lnTo>
                    <a:pt x="6325" y="14694"/>
                  </a:lnTo>
                  <a:lnTo>
                    <a:pt x="6381" y="14676"/>
                  </a:lnTo>
                  <a:lnTo>
                    <a:pt x="6454" y="14662"/>
                  </a:lnTo>
                  <a:lnTo>
                    <a:pt x="6557" y="14637"/>
                  </a:lnTo>
                  <a:lnTo>
                    <a:pt x="6857" y="14580"/>
                  </a:lnTo>
                  <a:lnTo>
                    <a:pt x="7262" y="14509"/>
                  </a:lnTo>
                  <a:lnTo>
                    <a:pt x="7754" y="14431"/>
                  </a:lnTo>
                  <a:lnTo>
                    <a:pt x="8316" y="14349"/>
                  </a:lnTo>
                  <a:lnTo>
                    <a:pt x="8930" y="14267"/>
                  </a:lnTo>
                  <a:lnTo>
                    <a:pt x="9253" y="14228"/>
                  </a:lnTo>
                  <a:lnTo>
                    <a:pt x="9579" y="14189"/>
                  </a:lnTo>
                  <a:lnTo>
                    <a:pt x="9911" y="14149"/>
                  </a:lnTo>
                  <a:lnTo>
                    <a:pt x="10247" y="14117"/>
                  </a:lnTo>
                  <a:lnTo>
                    <a:pt x="10579" y="14089"/>
                  </a:lnTo>
                  <a:lnTo>
                    <a:pt x="10908" y="14060"/>
                  </a:lnTo>
                  <a:lnTo>
                    <a:pt x="11237" y="14039"/>
                  </a:lnTo>
                  <a:lnTo>
                    <a:pt x="11553" y="14021"/>
                  </a:lnTo>
                  <a:lnTo>
                    <a:pt x="11604" y="14018"/>
                  </a:lnTo>
                  <a:lnTo>
                    <a:pt x="11604" y="12842"/>
                  </a:lnTo>
                  <a:lnTo>
                    <a:pt x="11568" y="12643"/>
                  </a:lnTo>
                  <a:lnTo>
                    <a:pt x="11534" y="12454"/>
                  </a:lnTo>
                  <a:lnTo>
                    <a:pt x="11491" y="12279"/>
                  </a:lnTo>
                  <a:lnTo>
                    <a:pt x="11448" y="12115"/>
                  </a:lnTo>
                  <a:lnTo>
                    <a:pt x="11398" y="11969"/>
                  </a:lnTo>
                  <a:lnTo>
                    <a:pt x="11345" y="11830"/>
                  </a:lnTo>
                  <a:lnTo>
                    <a:pt x="11292" y="11709"/>
                  </a:lnTo>
                  <a:lnTo>
                    <a:pt x="11235" y="11587"/>
                  </a:lnTo>
                  <a:lnTo>
                    <a:pt x="11176" y="11480"/>
                  </a:lnTo>
                  <a:lnTo>
                    <a:pt x="11112" y="11377"/>
                  </a:lnTo>
                  <a:lnTo>
                    <a:pt x="11046" y="11281"/>
                  </a:lnTo>
                  <a:lnTo>
                    <a:pt x="10979" y="11188"/>
                  </a:lnTo>
                  <a:lnTo>
                    <a:pt x="10913" y="11099"/>
                  </a:lnTo>
                  <a:lnTo>
                    <a:pt x="10843" y="11013"/>
                  </a:lnTo>
                  <a:lnTo>
                    <a:pt x="10704" y="10846"/>
                  </a:lnTo>
                  <a:lnTo>
                    <a:pt x="10607" y="10735"/>
                  </a:lnTo>
                  <a:lnTo>
                    <a:pt x="10518" y="10625"/>
                  </a:lnTo>
                  <a:lnTo>
                    <a:pt x="10421" y="10507"/>
                  </a:lnTo>
                  <a:lnTo>
                    <a:pt x="10331" y="10386"/>
                  </a:lnTo>
                  <a:lnTo>
                    <a:pt x="10245" y="10257"/>
                  </a:lnTo>
                  <a:lnTo>
                    <a:pt x="10162" y="10118"/>
                  </a:lnTo>
                  <a:lnTo>
                    <a:pt x="10119" y="10043"/>
                  </a:lnTo>
                  <a:lnTo>
                    <a:pt x="10079" y="9969"/>
                  </a:lnTo>
                  <a:lnTo>
                    <a:pt x="10039" y="9890"/>
                  </a:lnTo>
                  <a:lnTo>
                    <a:pt x="10002" y="9804"/>
                  </a:lnTo>
                  <a:lnTo>
                    <a:pt x="9966" y="9715"/>
                  </a:lnTo>
                  <a:lnTo>
                    <a:pt x="9929" y="9626"/>
                  </a:lnTo>
                  <a:lnTo>
                    <a:pt x="9896" y="9533"/>
                  </a:lnTo>
                  <a:lnTo>
                    <a:pt x="9863" y="9434"/>
                  </a:lnTo>
                  <a:lnTo>
                    <a:pt x="9833" y="9330"/>
                  </a:lnTo>
                  <a:lnTo>
                    <a:pt x="9803" y="9220"/>
                  </a:lnTo>
                  <a:lnTo>
                    <a:pt x="9777" y="9109"/>
                  </a:lnTo>
                  <a:lnTo>
                    <a:pt x="9753" y="8988"/>
                  </a:lnTo>
                  <a:lnTo>
                    <a:pt x="9727" y="8863"/>
                  </a:lnTo>
                  <a:lnTo>
                    <a:pt x="9707" y="8735"/>
                  </a:lnTo>
                  <a:lnTo>
                    <a:pt x="9687" y="8599"/>
                  </a:lnTo>
                  <a:lnTo>
                    <a:pt x="9667" y="8457"/>
                  </a:lnTo>
                  <a:lnTo>
                    <a:pt x="9654" y="8310"/>
                  </a:lnTo>
                  <a:lnTo>
                    <a:pt x="9640" y="8157"/>
                  </a:lnTo>
                  <a:lnTo>
                    <a:pt x="9634" y="7993"/>
                  </a:lnTo>
                  <a:lnTo>
                    <a:pt x="9624" y="7826"/>
                  </a:lnTo>
                  <a:lnTo>
                    <a:pt x="9620" y="7633"/>
                  </a:lnTo>
                  <a:lnTo>
                    <a:pt x="9624" y="7448"/>
                  </a:lnTo>
                  <a:lnTo>
                    <a:pt x="9637" y="7266"/>
                  </a:lnTo>
                  <a:lnTo>
                    <a:pt x="9654" y="7087"/>
                  </a:lnTo>
                  <a:lnTo>
                    <a:pt x="9677" y="6913"/>
                  </a:lnTo>
                  <a:lnTo>
                    <a:pt x="9713" y="6745"/>
                  </a:lnTo>
                  <a:lnTo>
                    <a:pt x="9757" y="6581"/>
                  </a:lnTo>
                  <a:lnTo>
                    <a:pt x="9800" y="6421"/>
                  </a:lnTo>
                  <a:lnTo>
                    <a:pt x="9856" y="6260"/>
                  </a:lnTo>
                  <a:lnTo>
                    <a:pt x="9919" y="6107"/>
                  </a:lnTo>
                  <a:lnTo>
                    <a:pt x="9989" y="5961"/>
                  </a:lnTo>
                  <a:lnTo>
                    <a:pt x="10029" y="5889"/>
                  </a:lnTo>
                  <a:lnTo>
                    <a:pt x="10066" y="5818"/>
                  </a:lnTo>
                  <a:lnTo>
                    <a:pt x="10109" y="5747"/>
                  </a:lnTo>
                  <a:lnTo>
                    <a:pt x="10149" y="5679"/>
                  </a:lnTo>
                  <a:lnTo>
                    <a:pt x="10245" y="5543"/>
                  </a:lnTo>
                  <a:lnTo>
                    <a:pt x="10341" y="5419"/>
                  </a:lnTo>
                  <a:lnTo>
                    <a:pt x="10448" y="5290"/>
                  </a:lnTo>
                  <a:lnTo>
                    <a:pt x="10557" y="5173"/>
                  </a:lnTo>
                  <a:lnTo>
                    <a:pt x="10674" y="5066"/>
                  </a:lnTo>
                  <a:lnTo>
                    <a:pt x="10790" y="4962"/>
                  </a:lnTo>
                  <a:lnTo>
                    <a:pt x="10913" y="4866"/>
                  </a:lnTo>
                  <a:lnTo>
                    <a:pt x="11039" y="4777"/>
                  </a:lnTo>
                  <a:lnTo>
                    <a:pt x="11162" y="4695"/>
                  </a:lnTo>
                  <a:lnTo>
                    <a:pt x="11292" y="4616"/>
                  </a:lnTo>
                  <a:lnTo>
                    <a:pt x="11421" y="4545"/>
                  </a:lnTo>
                  <a:lnTo>
                    <a:pt x="11551" y="4477"/>
                  </a:lnTo>
                  <a:lnTo>
                    <a:pt x="11684" y="4417"/>
                  </a:lnTo>
                  <a:lnTo>
                    <a:pt x="11814" y="4360"/>
                  </a:lnTo>
                  <a:lnTo>
                    <a:pt x="11946" y="4306"/>
                  </a:lnTo>
                  <a:lnTo>
                    <a:pt x="12076" y="4263"/>
                  </a:lnTo>
                  <a:lnTo>
                    <a:pt x="12206" y="4221"/>
                  </a:lnTo>
                  <a:lnTo>
                    <a:pt x="12458" y="4149"/>
                  </a:lnTo>
                  <a:lnTo>
                    <a:pt x="12697" y="4092"/>
                  </a:lnTo>
                  <a:lnTo>
                    <a:pt x="12814" y="4067"/>
                  </a:lnTo>
                  <a:lnTo>
                    <a:pt x="12927" y="4049"/>
                  </a:lnTo>
                  <a:lnTo>
                    <a:pt x="13133" y="4017"/>
                  </a:lnTo>
                  <a:lnTo>
                    <a:pt x="13316" y="3996"/>
                  </a:lnTo>
                  <a:lnTo>
                    <a:pt x="13478" y="3982"/>
                  </a:lnTo>
                  <a:lnTo>
                    <a:pt x="13608" y="3975"/>
                  </a:lnTo>
                  <a:lnTo>
                    <a:pt x="13704" y="3971"/>
                  </a:lnTo>
                  <a:close/>
                  <a:moveTo>
                    <a:pt x="19001" y="2422"/>
                  </a:moveTo>
                  <a:lnTo>
                    <a:pt x="19031" y="2425"/>
                  </a:lnTo>
                  <a:lnTo>
                    <a:pt x="19067" y="2429"/>
                  </a:lnTo>
                  <a:lnTo>
                    <a:pt x="19101" y="2436"/>
                  </a:lnTo>
                  <a:lnTo>
                    <a:pt x="19134" y="2454"/>
                  </a:lnTo>
                  <a:lnTo>
                    <a:pt x="19164" y="2468"/>
                  </a:lnTo>
                  <a:lnTo>
                    <a:pt x="19197" y="2486"/>
                  </a:lnTo>
                  <a:lnTo>
                    <a:pt x="19224" y="2507"/>
                  </a:lnTo>
                  <a:lnTo>
                    <a:pt x="19254" y="2536"/>
                  </a:lnTo>
                  <a:lnTo>
                    <a:pt x="19277" y="2564"/>
                  </a:lnTo>
                  <a:lnTo>
                    <a:pt x="19297" y="2596"/>
                  </a:lnTo>
                  <a:lnTo>
                    <a:pt x="19317" y="2628"/>
                  </a:lnTo>
                  <a:lnTo>
                    <a:pt x="19334" y="2664"/>
                  </a:lnTo>
                  <a:lnTo>
                    <a:pt x="19344" y="2696"/>
                  </a:lnTo>
                  <a:lnTo>
                    <a:pt x="19350" y="2732"/>
                  </a:lnTo>
                  <a:lnTo>
                    <a:pt x="19357" y="2771"/>
                  </a:lnTo>
                  <a:lnTo>
                    <a:pt x="19357" y="2842"/>
                  </a:lnTo>
                  <a:lnTo>
                    <a:pt x="19350" y="2881"/>
                  </a:lnTo>
                  <a:lnTo>
                    <a:pt x="19344" y="2917"/>
                  </a:lnTo>
                  <a:lnTo>
                    <a:pt x="19334" y="2952"/>
                  </a:lnTo>
                  <a:lnTo>
                    <a:pt x="19317" y="2984"/>
                  </a:lnTo>
                  <a:lnTo>
                    <a:pt x="19297" y="3017"/>
                  </a:lnTo>
                  <a:lnTo>
                    <a:pt x="19277" y="3049"/>
                  </a:lnTo>
                  <a:lnTo>
                    <a:pt x="19254" y="3077"/>
                  </a:lnTo>
                  <a:lnTo>
                    <a:pt x="18175" y="4231"/>
                  </a:lnTo>
                  <a:lnTo>
                    <a:pt x="18145" y="4259"/>
                  </a:lnTo>
                  <a:lnTo>
                    <a:pt x="18118" y="4281"/>
                  </a:lnTo>
                  <a:lnTo>
                    <a:pt x="18085" y="4299"/>
                  </a:lnTo>
                  <a:lnTo>
                    <a:pt x="18055" y="4316"/>
                  </a:lnTo>
                  <a:lnTo>
                    <a:pt x="18022" y="4331"/>
                  </a:lnTo>
                  <a:lnTo>
                    <a:pt x="17989" y="4338"/>
                  </a:lnTo>
                  <a:lnTo>
                    <a:pt x="17952" y="4345"/>
                  </a:lnTo>
                  <a:lnTo>
                    <a:pt x="17885" y="4345"/>
                  </a:lnTo>
                  <a:lnTo>
                    <a:pt x="17852" y="4338"/>
                  </a:lnTo>
                  <a:lnTo>
                    <a:pt x="17815" y="4331"/>
                  </a:lnTo>
                  <a:lnTo>
                    <a:pt x="17786" y="4316"/>
                  </a:lnTo>
                  <a:lnTo>
                    <a:pt x="17752" y="4299"/>
                  </a:lnTo>
                  <a:lnTo>
                    <a:pt x="17722" y="4281"/>
                  </a:lnTo>
                  <a:lnTo>
                    <a:pt x="17692" y="4259"/>
                  </a:lnTo>
                  <a:lnTo>
                    <a:pt x="17666" y="4231"/>
                  </a:lnTo>
                  <a:lnTo>
                    <a:pt x="17642" y="4202"/>
                  </a:lnTo>
                  <a:lnTo>
                    <a:pt x="17619" y="4170"/>
                  </a:lnTo>
                  <a:lnTo>
                    <a:pt x="17602" y="4138"/>
                  </a:lnTo>
                  <a:lnTo>
                    <a:pt x="17589" y="4103"/>
                  </a:lnTo>
                  <a:lnTo>
                    <a:pt x="17576" y="4071"/>
                  </a:lnTo>
                  <a:lnTo>
                    <a:pt x="17569" y="4032"/>
                  </a:lnTo>
                  <a:lnTo>
                    <a:pt x="17566" y="3996"/>
                  </a:lnTo>
                  <a:lnTo>
                    <a:pt x="17562" y="3964"/>
                  </a:lnTo>
                  <a:lnTo>
                    <a:pt x="17566" y="3925"/>
                  </a:lnTo>
                  <a:lnTo>
                    <a:pt x="17569" y="3886"/>
                  </a:lnTo>
                  <a:lnTo>
                    <a:pt x="17576" y="3850"/>
                  </a:lnTo>
                  <a:lnTo>
                    <a:pt x="17589" y="3814"/>
                  </a:lnTo>
                  <a:lnTo>
                    <a:pt x="17602" y="3782"/>
                  </a:lnTo>
                  <a:lnTo>
                    <a:pt x="17619" y="3750"/>
                  </a:lnTo>
                  <a:lnTo>
                    <a:pt x="17642" y="3718"/>
                  </a:lnTo>
                  <a:lnTo>
                    <a:pt x="17666" y="3690"/>
                  </a:lnTo>
                  <a:lnTo>
                    <a:pt x="18744" y="2536"/>
                  </a:lnTo>
                  <a:lnTo>
                    <a:pt x="18771" y="2507"/>
                  </a:lnTo>
                  <a:lnTo>
                    <a:pt x="18801" y="2486"/>
                  </a:lnTo>
                  <a:lnTo>
                    <a:pt x="18831" y="2468"/>
                  </a:lnTo>
                  <a:lnTo>
                    <a:pt x="18864" y="2454"/>
                  </a:lnTo>
                  <a:lnTo>
                    <a:pt x="18894" y="2436"/>
                  </a:lnTo>
                  <a:lnTo>
                    <a:pt x="18931" y="2429"/>
                  </a:lnTo>
                  <a:lnTo>
                    <a:pt x="18964" y="2425"/>
                  </a:lnTo>
                  <a:lnTo>
                    <a:pt x="19001" y="2422"/>
                  </a:lnTo>
                  <a:close/>
                  <a:moveTo>
                    <a:pt x="8913" y="2422"/>
                  </a:moveTo>
                  <a:lnTo>
                    <a:pt x="8949" y="2425"/>
                  </a:lnTo>
                  <a:lnTo>
                    <a:pt x="8979" y="2429"/>
                  </a:lnTo>
                  <a:lnTo>
                    <a:pt x="9015" y="2436"/>
                  </a:lnTo>
                  <a:lnTo>
                    <a:pt x="9045" y="2454"/>
                  </a:lnTo>
                  <a:lnTo>
                    <a:pt x="9078" y="2468"/>
                  </a:lnTo>
                  <a:lnTo>
                    <a:pt x="9108" y="2486"/>
                  </a:lnTo>
                  <a:lnTo>
                    <a:pt x="9134" y="2507"/>
                  </a:lnTo>
                  <a:lnTo>
                    <a:pt x="9164" y="2536"/>
                  </a:lnTo>
                  <a:lnTo>
                    <a:pt x="10233" y="3690"/>
                  </a:lnTo>
                  <a:lnTo>
                    <a:pt x="10256" y="3718"/>
                  </a:lnTo>
                  <a:lnTo>
                    <a:pt x="10275" y="3750"/>
                  </a:lnTo>
                  <a:lnTo>
                    <a:pt x="10299" y="3782"/>
                  </a:lnTo>
                  <a:lnTo>
                    <a:pt x="10312" y="3814"/>
                  </a:lnTo>
                  <a:lnTo>
                    <a:pt x="10322" y="3850"/>
                  </a:lnTo>
                  <a:lnTo>
                    <a:pt x="10328" y="3886"/>
                  </a:lnTo>
                  <a:lnTo>
                    <a:pt x="10335" y="3925"/>
                  </a:lnTo>
                  <a:lnTo>
                    <a:pt x="10335" y="3996"/>
                  </a:lnTo>
                  <a:lnTo>
                    <a:pt x="10328" y="4032"/>
                  </a:lnTo>
                  <a:lnTo>
                    <a:pt x="10322" y="4071"/>
                  </a:lnTo>
                  <a:lnTo>
                    <a:pt x="10312" y="4103"/>
                  </a:lnTo>
                  <a:lnTo>
                    <a:pt x="10299" y="4138"/>
                  </a:lnTo>
                  <a:lnTo>
                    <a:pt x="10275" y="4170"/>
                  </a:lnTo>
                  <a:lnTo>
                    <a:pt x="10256" y="4202"/>
                  </a:lnTo>
                  <a:lnTo>
                    <a:pt x="10233" y="4231"/>
                  </a:lnTo>
                  <a:lnTo>
                    <a:pt x="10206" y="4259"/>
                  </a:lnTo>
                  <a:lnTo>
                    <a:pt x="10176" y="4281"/>
                  </a:lnTo>
                  <a:lnTo>
                    <a:pt x="10150" y="4299"/>
                  </a:lnTo>
                  <a:lnTo>
                    <a:pt x="10117" y="4316"/>
                  </a:lnTo>
                  <a:lnTo>
                    <a:pt x="10084" y="4331"/>
                  </a:lnTo>
                  <a:lnTo>
                    <a:pt x="10051" y="4338"/>
                  </a:lnTo>
                  <a:lnTo>
                    <a:pt x="10018" y="4345"/>
                  </a:lnTo>
                  <a:lnTo>
                    <a:pt x="9949" y="4345"/>
                  </a:lnTo>
                  <a:lnTo>
                    <a:pt x="9913" y="4338"/>
                  </a:lnTo>
                  <a:lnTo>
                    <a:pt x="9883" y="4331"/>
                  </a:lnTo>
                  <a:lnTo>
                    <a:pt x="9847" y="4316"/>
                  </a:lnTo>
                  <a:lnTo>
                    <a:pt x="9817" y="4299"/>
                  </a:lnTo>
                  <a:lnTo>
                    <a:pt x="9787" y="4281"/>
                  </a:lnTo>
                  <a:lnTo>
                    <a:pt x="9758" y="4259"/>
                  </a:lnTo>
                  <a:lnTo>
                    <a:pt x="9728" y="4231"/>
                  </a:lnTo>
                  <a:lnTo>
                    <a:pt x="8659" y="3077"/>
                  </a:lnTo>
                  <a:lnTo>
                    <a:pt x="8636" y="3049"/>
                  </a:lnTo>
                  <a:lnTo>
                    <a:pt x="8616" y="3017"/>
                  </a:lnTo>
                  <a:lnTo>
                    <a:pt x="8597" y="2984"/>
                  </a:lnTo>
                  <a:lnTo>
                    <a:pt x="8583" y="2952"/>
                  </a:lnTo>
                  <a:lnTo>
                    <a:pt x="8573" y="2917"/>
                  </a:lnTo>
                  <a:lnTo>
                    <a:pt x="8564" y="2881"/>
                  </a:lnTo>
                  <a:lnTo>
                    <a:pt x="8560" y="2842"/>
                  </a:lnTo>
                  <a:lnTo>
                    <a:pt x="8557" y="2810"/>
                  </a:lnTo>
                  <a:lnTo>
                    <a:pt x="8560" y="2771"/>
                  </a:lnTo>
                  <a:lnTo>
                    <a:pt x="8564" y="2732"/>
                  </a:lnTo>
                  <a:lnTo>
                    <a:pt x="8573" y="2696"/>
                  </a:lnTo>
                  <a:lnTo>
                    <a:pt x="8583" y="2664"/>
                  </a:lnTo>
                  <a:lnTo>
                    <a:pt x="8597" y="2628"/>
                  </a:lnTo>
                  <a:lnTo>
                    <a:pt x="8616" y="2596"/>
                  </a:lnTo>
                  <a:lnTo>
                    <a:pt x="8636" y="2564"/>
                  </a:lnTo>
                  <a:lnTo>
                    <a:pt x="8659" y="2536"/>
                  </a:lnTo>
                  <a:lnTo>
                    <a:pt x="8689" y="2507"/>
                  </a:lnTo>
                  <a:lnTo>
                    <a:pt x="8715" y="2486"/>
                  </a:lnTo>
                  <a:lnTo>
                    <a:pt x="8748" y="2468"/>
                  </a:lnTo>
                  <a:lnTo>
                    <a:pt x="8778" y="2454"/>
                  </a:lnTo>
                  <a:lnTo>
                    <a:pt x="8814" y="2436"/>
                  </a:lnTo>
                  <a:lnTo>
                    <a:pt x="8844" y="2429"/>
                  </a:lnTo>
                  <a:lnTo>
                    <a:pt x="8880" y="2425"/>
                  </a:lnTo>
                  <a:lnTo>
                    <a:pt x="8913" y="2422"/>
                  </a:lnTo>
                  <a:close/>
                  <a:moveTo>
                    <a:pt x="13801" y="0"/>
                  </a:moveTo>
                  <a:lnTo>
                    <a:pt x="13834" y="4"/>
                  </a:lnTo>
                  <a:lnTo>
                    <a:pt x="13874" y="7"/>
                  </a:lnTo>
                  <a:lnTo>
                    <a:pt x="13904" y="18"/>
                  </a:lnTo>
                  <a:lnTo>
                    <a:pt x="13940" y="29"/>
                  </a:lnTo>
                  <a:lnTo>
                    <a:pt x="13970" y="46"/>
                  </a:lnTo>
                  <a:lnTo>
                    <a:pt x="14000" y="68"/>
                  </a:lnTo>
                  <a:lnTo>
                    <a:pt x="14027" y="89"/>
                  </a:lnTo>
                  <a:lnTo>
                    <a:pt x="14050" y="111"/>
                  </a:lnTo>
                  <a:lnTo>
                    <a:pt x="14077" y="143"/>
                  </a:lnTo>
                  <a:lnTo>
                    <a:pt x="14097" y="171"/>
                  </a:lnTo>
                  <a:lnTo>
                    <a:pt x="14113" y="203"/>
                  </a:lnTo>
                  <a:lnTo>
                    <a:pt x="14130" y="235"/>
                  </a:lnTo>
                  <a:lnTo>
                    <a:pt x="14143" y="268"/>
                  </a:lnTo>
                  <a:lnTo>
                    <a:pt x="14150" y="307"/>
                  </a:lnTo>
                  <a:lnTo>
                    <a:pt x="14156" y="346"/>
                  </a:lnTo>
                  <a:lnTo>
                    <a:pt x="14156" y="2058"/>
                  </a:lnTo>
                  <a:lnTo>
                    <a:pt x="14150" y="2097"/>
                  </a:lnTo>
                  <a:lnTo>
                    <a:pt x="14143" y="2133"/>
                  </a:lnTo>
                  <a:lnTo>
                    <a:pt x="14130" y="2169"/>
                  </a:lnTo>
                  <a:lnTo>
                    <a:pt x="14113" y="2201"/>
                  </a:lnTo>
                  <a:lnTo>
                    <a:pt x="14097" y="2236"/>
                  </a:lnTo>
                  <a:lnTo>
                    <a:pt x="14077" y="2265"/>
                  </a:lnTo>
                  <a:lnTo>
                    <a:pt x="14050" y="2290"/>
                  </a:lnTo>
                  <a:lnTo>
                    <a:pt x="14027" y="2318"/>
                  </a:lnTo>
                  <a:lnTo>
                    <a:pt x="14000" y="2336"/>
                  </a:lnTo>
                  <a:lnTo>
                    <a:pt x="13970" y="2358"/>
                  </a:lnTo>
                  <a:lnTo>
                    <a:pt x="13940" y="2375"/>
                  </a:lnTo>
                  <a:lnTo>
                    <a:pt x="13904" y="2386"/>
                  </a:lnTo>
                  <a:lnTo>
                    <a:pt x="13874" y="2397"/>
                  </a:lnTo>
                  <a:lnTo>
                    <a:pt x="13834" y="2400"/>
                  </a:lnTo>
                  <a:lnTo>
                    <a:pt x="13801" y="2404"/>
                  </a:lnTo>
                  <a:lnTo>
                    <a:pt x="13764" y="2400"/>
                  </a:lnTo>
                  <a:lnTo>
                    <a:pt x="13728" y="2397"/>
                  </a:lnTo>
                  <a:lnTo>
                    <a:pt x="13661" y="2375"/>
                  </a:lnTo>
                  <a:lnTo>
                    <a:pt x="13628" y="2358"/>
                  </a:lnTo>
                  <a:lnTo>
                    <a:pt x="13601" y="2336"/>
                  </a:lnTo>
                  <a:lnTo>
                    <a:pt x="13571" y="2318"/>
                  </a:lnTo>
                  <a:lnTo>
                    <a:pt x="13548" y="2290"/>
                  </a:lnTo>
                  <a:lnTo>
                    <a:pt x="13525" y="2265"/>
                  </a:lnTo>
                  <a:lnTo>
                    <a:pt x="13502" y="2236"/>
                  </a:lnTo>
                  <a:lnTo>
                    <a:pt x="13485" y="2201"/>
                  </a:lnTo>
                  <a:lnTo>
                    <a:pt x="13472" y="2169"/>
                  </a:lnTo>
                  <a:lnTo>
                    <a:pt x="13458" y="2133"/>
                  </a:lnTo>
                  <a:lnTo>
                    <a:pt x="13452" y="2097"/>
                  </a:lnTo>
                  <a:lnTo>
                    <a:pt x="13442" y="2058"/>
                  </a:lnTo>
                  <a:lnTo>
                    <a:pt x="13442" y="346"/>
                  </a:lnTo>
                  <a:lnTo>
                    <a:pt x="13452" y="307"/>
                  </a:lnTo>
                  <a:lnTo>
                    <a:pt x="13458" y="268"/>
                  </a:lnTo>
                  <a:lnTo>
                    <a:pt x="13485" y="203"/>
                  </a:lnTo>
                  <a:lnTo>
                    <a:pt x="13502" y="171"/>
                  </a:lnTo>
                  <a:lnTo>
                    <a:pt x="13525" y="143"/>
                  </a:lnTo>
                  <a:lnTo>
                    <a:pt x="13548" y="111"/>
                  </a:lnTo>
                  <a:lnTo>
                    <a:pt x="13571" y="89"/>
                  </a:lnTo>
                  <a:lnTo>
                    <a:pt x="13601" y="68"/>
                  </a:lnTo>
                  <a:lnTo>
                    <a:pt x="13628" y="46"/>
                  </a:lnTo>
                  <a:lnTo>
                    <a:pt x="13661" y="29"/>
                  </a:lnTo>
                  <a:lnTo>
                    <a:pt x="13728" y="7"/>
                  </a:lnTo>
                  <a:lnTo>
                    <a:pt x="13764" y="4"/>
                  </a:lnTo>
                  <a:lnTo>
                    <a:pt x="1380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</a:p>
          </p:txBody>
        </p:sp>
      </p:grpSp>
      <p:grpSp>
        <p:nvGrpSpPr>
          <p:cNvPr id="431" name="组合 142"/>
          <p:cNvGrpSpPr/>
          <p:nvPr/>
        </p:nvGrpSpPr>
        <p:grpSpPr>
          <a:xfrm>
            <a:off x="4076870" y="5016629"/>
            <a:ext cx="965619" cy="966099"/>
            <a:chOff x="0" y="0"/>
            <a:chExt cx="965617" cy="966098"/>
          </a:xfrm>
        </p:grpSpPr>
        <p:sp>
          <p:nvSpPr>
            <p:cNvPr id="429" name="椭圆 143"/>
            <p:cNvSpPr/>
            <p:nvPr/>
          </p:nvSpPr>
          <p:spPr>
            <a:xfrm>
              <a:off x="0" y="-1"/>
              <a:ext cx="965618" cy="966100"/>
            </a:xfrm>
            <a:prstGeom prst="ellipse">
              <a:avLst/>
            </a:prstGeom>
            <a:solidFill>
              <a:srgbClr val="005696"/>
            </a:solidFill>
            <a:ln w="28575" cap="flat">
              <a:solidFill>
                <a:srgbClr val="FFFFFF"/>
              </a:solidFill>
              <a:prstDash val="solid"/>
              <a:miter lim="800000"/>
            </a:ln>
            <a:effectLst>
              <a:outerShdw blurRad="228600" dist="228600" dir="5400000" rotWithShape="0">
                <a:srgbClr val="262626">
                  <a:alpha val="2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30" name="KSO_Shape"/>
            <p:cNvSpPr/>
            <p:nvPr/>
          </p:nvSpPr>
          <p:spPr>
            <a:xfrm>
              <a:off x="251884" y="189977"/>
              <a:ext cx="461850" cy="586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16882"/>
                  </a:moveTo>
                  <a:lnTo>
                    <a:pt x="3997" y="16886"/>
                  </a:lnTo>
                  <a:lnTo>
                    <a:pt x="3892" y="16896"/>
                  </a:lnTo>
                  <a:lnTo>
                    <a:pt x="3786" y="16910"/>
                  </a:lnTo>
                  <a:lnTo>
                    <a:pt x="3683" y="16926"/>
                  </a:lnTo>
                  <a:lnTo>
                    <a:pt x="3586" y="16949"/>
                  </a:lnTo>
                  <a:lnTo>
                    <a:pt x="3488" y="16975"/>
                  </a:lnTo>
                  <a:lnTo>
                    <a:pt x="3393" y="17003"/>
                  </a:lnTo>
                  <a:lnTo>
                    <a:pt x="3300" y="17034"/>
                  </a:lnTo>
                  <a:lnTo>
                    <a:pt x="3210" y="17068"/>
                  </a:lnTo>
                  <a:lnTo>
                    <a:pt x="3123" y="17109"/>
                  </a:lnTo>
                  <a:lnTo>
                    <a:pt x="3038" y="17149"/>
                  </a:lnTo>
                  <a:lnTo>
                    <a:pt x="2953" y="17194"/>
                  </a:lnTo>
                  <a:lnTo>
                    <a:pt x="2876" y="17244"/>
                  </a:lnTo>
                  <a:lnTo>
                    <a:pt x="2799" y="17295"/>
                  </a:lnTo>
                  <a:lnTo>
                    <a:pt x="2727" y="17350"/>
                  </a:lnTo>
                  <a:lnTo>
                    <a:pt x="2655" y="17402"/>
                  </a:lnTo>
                  <a:lnTo>
                    <a:pt x="2588" y="17463"/>
                  </a:lnTo>
                  <a:lnTo>
                    <a:pt x="2528" y="17524"/>
                  </a:lnTo>
                  <a:lnTo>
                    <a:pt x="2469" y="17589"/>
                  </a:lnTo>
                  <a:lnTo>
                    <a:pt x="2415" y="17654"/>
                  </a:lnTo>
                  <a:lnTo>
                    <a:pt x="2364" y="17720"/>
                  </a:lnTo>
                  <a:lnTo>
                    <a:pt x="2318" y="17789"/>
                  </a:lnTo>
                  <a:lnTo>
                    <a:pt x="2276" y="17860"/>
                  </a:lnTo>
                  <a:lnTo>
                    <a:pt x="2238" y="17935"/>
                  </a:lnTo>
                  <a:lnTo>
                    <a:pt x="2204" y="18010"/>
                  </a:lnTo>
                  <a:lnTo>
                    <a:pt x="2174" y="18085"/>
                  </a:lnTo>
                  <a:lnTo>
                    <a:pt x="2150" y="18164"/>
                  </a:lnTo>
                  <a:lnTo>
                    <a:pt x="2132" y="18243"/>
                  </a:lnTo>
                  <a:lnTo>
                    <a:pt x="2117" y="18322"/>
                  </a:lnTo>
                  <a:lnTo>
                    <a:pt x="2107" y="18403"/>
                  </a:lnTo>
                  <a:lnTo>
                    <a:pt x="2101" y="18486"/>
                  </a:lnTo>
                  <a:lnTo>
                    <a:pt x="2104" y="18569"/>
                  </a:lnTo>
                  <a:lnTo>
                    <a:pt x="2109" y="18654"/>
                  </a:lnTo>
                  <a:lnTo>
                    <a:pt x="2122" y="18737"/>
                  </a:lnTo>
                  <a:lnTo>
                    <a:pt x="2140" y="18820"/>
                  </a:lnTo>
                  <a:lnTo>
                    <a:pt x="2161" y="18902"/>
                  </a:lnTo>
                  <a:lnTo>
                    <a:pt x="2189" y="18981"/>
                  </a:lnTo>
                  <a:lnTo>
                    <a:pt x="2220" y="19055"/>
                  </a:lnTo>
                  <a:lnTo>
                    <a:pt x="2256" y="19132"/>
                  </a:lnTo>
                  <a:lnTo>
                    <a:pt x="2297" y="19205"/>
                  </a:lnTo>
                  <a:lnTo>
                    <a:pt x="2341" y="19276"/>
                  </a:lnTo>
                  <a:lnTo>
                    <a:pt x="2390" y="19345"/>
                  </a:lnTo>
                  <a:lnTo>
                    <a:pt x="2444" y="19414"/>
                  </a:lnTo>
                  <a:lnTo>
                    <a:pt x="2562" y="19540"/>
                  </a:lnTo>
                  <a:lnTo>
                    <a:pt x="2624" y="19598"/>
                  </a:lnTo>
                  <a:lnTo>
                    <a:pt x="2693" y="19657"/>
                  </a:lnTo>
                  <a:lnTo>
                    <a:pt x="2765" y="19712"/>
                  </a:lnTo>
                  <a:lnTo>
                    <a:pt x="2842" y="19765"/>
                  </a:lnTo>
                  <a:lnTo>
                    <a:pt x="2919" y="19815"/>
                  </a:lnTo>
                  <a:lnTo>
                    <a:pt x="3002" y="19860"/>
                  </a:lnTo>
                  <a:lnTo>
                    <a:pt x="3081" y="19902"/>
                  </a:lnTo>
                  <a:lnTo>
                    <a:pt x="3169" y="19943"/>
                  </a:lnTo>
                  <a:lnTo>
                    <a:pt x="3256" y="19977"/>
                  </a:lnTo>
                  <a:lnTo>
                    <a:pt x="3346" y="20012"/>
                  </a:lnTo>
                  <a:lnTo>
                    <a:pt x="3442" y="20042"/>
                  </a:lnTo>
                  <a:lnTo>
                    <a:pt x="3537" y="20068"/>
                  </a:lnTo>
                  <a:lnTo>
                    <a:pt x="3632" y="20091"/>
                  </a:lnTo>
                  <a:lnTo>
                    <a:pt x="3732" y="20111"/>
                  </a:lnTo>
                  <a:lnTo>
                    <a:pt x="3833" y="20125"/>
                  </a:lnTo>
                  <a:lnTo>
                    <a:pt x="3935" y="20137"/>
                  </a:lnTo>
                  <a:lnTo>
                    <a:pt x="4036" y="20143"/>
                  </a:lnTo>
                  <a:lnTo>
                    <a:pt x="4141" y="20145"/>
                  </a:lnTo>
                  <a:lnTo>
                    <a:pt x="4247" y="20145"/>
                  </a:lnTo>
                  <a:lnTo>
                    <a:pt x="4352" y="20141"/>
                  </a:lnTo>
                  <a:lnTo>
                    <a:pt x="4460" y="20131"/>
                  </a:lnTo>
                  <a:lnTo>
                    <a:pt x="4563" y="20117"/>
                  </a:lnTo>
                  <a:lnTo>
                    <a:pt x="4666" y="20101"/>
                  </a:lnTo>
                  <a:lnTo>
                    <a:pt x="4769" y="20081"/>
                  </a:lnTo>
                  <a:lnTo>
                    <a:pt x="4864" y="20056"/>
                  </a:lnTo>
                  <a:lnTo>
                    <a:pt x="4962" y="20028"/>
                  </a:lnTo>
                  <a:lnTo>
                    <a:pt x="5054" y="19995"/>
                  </a:lnTo>
                  <a:lnTo>
                    <a:pt x="5144" y="19959"/>
                  </a:lnTo>
                  <a:lnTo>
                    <a:pt x="5232" y="19921"/>
                  </a:lnTo>
                  <a:lnTo>
                    <a:pt x="5317" y="19878"/>
                  </a:lnTo>
                  <a:lnTo>
                    <a:pt x="5396" y="19833"/>
                  </a:lnTo>
                  <a:lnTo>
                    <a:pt x="5479" y="19787"/>
                  </a:lnTo>
                  <a:lnTo>
                    <a:pt x="5553" y="19734"/>
                  </a:lnTo>
                  <a:lnTo>
                    <a:pt x="5625" y="19681"/>
                  </a:lnTo>
                  <a:lnTo>
                    <a:pt x="5695" y="19625"/>
                  </a:lnTo>
                  <a:lnTo>
                    <a:pt x="5762" y="19566"/>
                  </a:lnTo>
                  <a:lnTo>
                    <a:pt x="5823" y="19503"/>
                  </a:lnTo>
                  <a:lnTo>
                    <a:pt x="5883" y="19442"/>
                  </a:lnTo>
                  <a:lnTo>
                    <a:pt x="5937" y="19376"/>
                  </a:lnTo>
                  <a:lnTo>
                    <a:pt x="5988" y="19307"/>
                  </a:lnTo>
                  <a:lnTo>
                    <a:pt x="6034" y="19238"/>
                  </a:lnTo>
                  <a:lnTo>
                    <a:pt x="6078" y="19167"/>
                  </a:lnTo>
                  <a:lnTo>
                    <a:pt x="6114" y="19094"/>
                  </a:lnTo>
                  <a:lnTo>
                    <a:pt x="6147" y="19021"/>
                  </a:lnTo>
                  <a:lnTo>
                    <a:pt x="6176" y="18942"/>
                  </a:lnTo>
                  <a:lnTo>
                    <a:pt x="6201" y="18865"/>
                  </a:lnTo>
                  <a:lnTo>
                    <a:pt x="6219" y="18786"/>
                  </a:lnTo>
                  <a:lnTo>
                    <a:pt x="6235" y="18707"/>
                  </a:lnTo>
                  <a:lnTo>
                    <a:pt x="6243" y="18624"/>
                  </a:lnTo>
                  <a:lnTo>
                    <a:pt x="6248" y="18541"/>
                  </a:lnTo>
                  <a:lnTo>
                    <a:pt x="6245" y="18458"/>
                  </a:lnTo>
                  <a:lnTo>
                    <a:pt x="6240" y="18375"/>
                  </a:lnTo>
                  <a:lnTo>
                    <a:pt x="6227" y="18290"/>
                  </a:lnTo>
                  <a:lnTo>
                    <a:pt x="6212" y="18209"/>
                  </a:lnTo>
                  <a:lnTo>
                    <a:pt x="6191" y="18130"/>
                  </a:lnTo>
                  <a:lnTo>
                    <a:pt x="6165" y="18051"/>
                  </a:lnTo>
                  <a:lnTo>
                    <a:pt x="6132" y="17972"/>
                  </a:lnTo>
                  <a:lnTo>
                    <a:pt x="6096" y="17897"/>
                  </a:lnTo>
                  <a:lnTo>
                    <a:pt x="6055" y="17824"/>
                  </a:lnTo>
                  <a:lnTo>
                    <a:pt x="6011" y="17751"/>
                  </a:lnTo>
                  <a:lnTo>
                    <a:pt x="5908" y="17617"/>
                  </a:lnTo>
                  <a:lnTo>
                    <a:pt x="5852" y="17552"/>
                  </a:lnTo>
                  <a:lnTo>
                    <a:pt x="5790" y="17489"/>
                  </a:lnTo>
                  <a:lnTo>
                    <a:pt x="5726" y="17429"/>
                  </a:lnTo>
                  <a:lnTo>
                    <a:pt x="5656" y="17372"/>
                  </a:lnTo>
                  <a:lnTo>
                    <a:pt x="5587" y="17317"/>
                  </a:lnTo>
                  <a:lnTo>
                    <a:pt x="5512" y="17267"/>
                  </a:lnTo>
                  <a:lnTo>
                    <a:pt x="5432" y="17216"/>
                  </a:lnTo>
                  <a:lnTo>
                    <a:pt x="5353" y="17171"/>
                  </a:lnTo>
                  <a:lnTo>
                    <a:pt x="5268" y="17127"/>
                  </a:lnTo>
                  <a:lnTo>
                    <a:pt x="5183" y="17088"/>
                  </a:lnTo>
                  <a:lnTo>
                    <a:pt x="5095" y="17050"/>
                  </a:lnTo>
                  <a:lnTo>
                    <a:pt x="5005" y="17017"/>
                  </a:lnTo>
                  <a:lnTo>
                    <a:pt x="4913" y="16985"/>
                  </a:lnTo>
                  <a:lnTo>
                    <a:pt x="4815" y="16961"/>
                  </a:lnTo>
                  <a:lnTo>
                    <a:pt x="4720" y="16938"/>
                  </a:lnTo>
                  <a:lnTo>
                    <a:pt x="4620" y="16920"/>
                  </a:lnTo>
                  <a:lnTo>
                    <a:pt x="4522" y="16904"/>
                  </a:lnTo>
                  <a:lnTo>
                    <a:pt x="4419" y="16892"/>
                  </a:lnTo>
                  <a:lnTo>
                    <a:pt x="4316" y="16884"/>
                  </a:lnTo>
                  <a:lnTo>
                    <a:pt x="4211" y="16882"/>
                  </a:lnTo>
                  <a:lnTo>
                    <a:pt x="4105" y="16882"/>
                  </a:lnTo>
                  <a:close/>
                  <a:moveTo>
                    <a:pt x="4476" y="15407"/>
                  </a:moveTo>
                  <a:lnTo>
                    <a:pt x="4540" y="15998"/>
                  </a:lnTo>
                  <a:lnTo>
                    <a:pt x="4617" y="16004"/>
                  </a:lnTo>
                  <a:lnTo>
                    <a:pt x="4692" y="16015"/>
                  </a:lnTo>
                  <a:lnTo>
                    <a:pt x="4771" y="16027"/>
                  </a:lnTo>
                  <a:lnTo>
                    <a:pt x="4846" y="16037"/>
                  </a:lnTo>
                  <a:lnTo>
                    <a:pt x="4923" y="16049"/>
                  </a:lnTo>
                  <a:lnTo>
                    <a:pt x="5000" y="16065"/>
                  </a:lnTo>
                  <a:lnTo>
                    <a:pt x="5075" y="16083"/>
                  </a:lnTo>
                  <a:lnTo>
                    <a:pt x="5147" y="16100"/>
                  </a:lnTo>
                  <a:lnTo>
                    <a:pt x="5219" y="16118"/>
                  </a:lnTo>
                  <a:lnTo>
                    <a:pt x="5294" y="16140"/>
                  </a:lnTo>
                  <a:lnTo>
                    <a:pt x="5363" y="16160"/>
                  </a:lnTo>
                  <a:lnTo>
                    <a:pt x="5435" y="16185"/>
                  </a:lnTo>
                  <a:lnTo>
                    <a:pt x="5504" y="16209"/>
                  </a:lnTo>
                  <a:lnTo>
                    <a:pt x="5574" y="16235"/>
                  </a:lnTo>
                  <a:lnTo>
                    <a:pt x="5643" y="16264"/>
                  </a:lnTo>
                  <a:lnTo>
                    <a:pt x="5710" y="16292"/>
                  </a:lnTo>
                  <a:lnTo>
                    <a:pt x="6194" y="15836"/>
                  </a:lnTo>
                  <a:lnTo>
                    <a:pt x="7166" y="16481"/>
                  </a:lnTo>
                  <a:lnTo>
                    <a:pt x="6685" y="16932"/>
                  </a:lnTo>
                  <a:lnTo>
                    <a:pt x="6734" y="16979"/>
                  </a:lnTo>
                  <a:lnTo>
                    <a:pt x="6778" y="17026"/>
                  </a:lnTo>
                  <a:lnTo>
                    <a:pt x="6824" y="17076"/>
                  </a:lnTo>
                  <a:lnTo>
                    <a:pt x="6865" y="17127"/>
                  </a:lnTo>
                  <a:lnTo>
                    <a:pt x="6909" y="17177"/>
                  </a:lnTo>
                  <a:lnTo>
                    <a:pt x="6947" y="17230"/>
                  </a:lnTo>
                  <a:lnTo>
                    <a:pt x="6986" y="17283"/>
                  </a:lnTo>
                  <a:lnTo>
                    <a:pt x="7058" y="17392"/>
                  </a:lnTo>
                  <a:lnTo>
                    <a:pt x="7091" y="17447"/>
                  </a:lnTo>
                  <a:lnTo>
                    <a:pt x="7125" y="17504"/>
                  </a:lnTo>
                  <a:lnTo>
                    <a:pt x="7156" y="17560"/>
                  </a:lnTo>
                  <a:lnTo>
                    <a:pt x="7184" y="17617"/>
                  </a:lnTo>
                  <a:lnTo>
                    <a:pt x="7210" y="17674"/>
                  </a:lnTo>
                  <a:lnTo>
                    <a:pt x="7235" y="17733"/>
                  </a:lnTo>
                  <a:lnTo>
                    <a:pt x="7261" y="17791"/>
                  </a:lnTo>
                  <a:lnTo>
                    <a:pt x="7997" y="17745"/>
                  </a:lnTo>
                  <a:lnTo>
                    <a:pt x="8105" y="18737"/>
                  </a:lnTo>
                  <a:lnTo>
                    <a:pt x="7372" y="18790"/>
                  </a:lnTo>
                  <a:lnTo>
                    <a:pt x="7361" y="18851"/>
                  </a:lnTo>
                  <a:lnTo>
                    <a:pt x="7351" y="18914"/>
                  </a:lnTo>
                  <a:lnTo>
                    <a:pt x="7338" y="18974"/>
                  </a:lnTo>
                  <a:lnTo>
                    <a:pt x="7323" y="19037"/>
                  </a:lnTo>
                  <a:lnTo>
                    <a:pt x="7305" y="19096"/>
                  </a:lnTo>
                  <a:lnTo>
                    <a:pt x="7287" y="19157"/>
                  </a:lnTo>
                  <a:lnTo>
                    <a:pt x="7266" y="19218"/>
                  </a:lnTo>
                  <a:lnTo>
                    <a:pt x="7243" y="19276"/>
                  </a:lnTo>
                  <a:lnTo>
                    <a:pt x="7192" y="19390"/>
                  </a:lnTo>
                  <a:lnTo>
                    <a:pt x="7163" y="19449"/>
                  </a:lnTo>
                  <a:lnTo>
                    <a:pt x="7133" y="19503"/>
                  </a:lnTo>
                  <a:lnTo>
                    <a:pt x="7104" y="19560"/>
                  </a:lnTo>
                  <a:lnTo>
                    <a:pt x="7071" y="19615"/>
                  </a:lnTo>
                  <a:lnTo>
                    <a:pt x="7035" y="19669"/>
                  </a:lnTo>
                  <a:lnTo>
                    <a:pt x="6999" y="19724"/>
                  </a:lnTo>
                  <a:lnTo>
                    <a:pt x="7562" y="20097"/>
                  </a:lnTo>
                  <a:lnTo>
                    <a:pt x="6742" y="20861"/>
                  </a:lnTo>
                  <a:lnTo>
                    <a:pt x="6186" y="20492"/>
                  </a:lnTo>
                  <a:lnTo>
                    <a:pt x="6124" y="20530"/>
                  </a:lnTo>
                  <a:lnTo>
                    <a:pt x="6063" y="20567"/>
                  </a:lnTo>
                  <a:lnTo>
                    <a:pt x="5998" y="20601"/>
                  </a:lnTo>
                  <a:lnTo>
                    <a:pt x="5937" y="20634"/>
                  </a:lnTo>
                  <a:lnTo>
                    <a:pt x="5870" y="20668"/>
                  </a:lnTo>
                  <a:lnTo>
                    <a:pt x="5803" y="20701"/>
                  </a:lnTo>
                  <a:lnTo>
                    <a:pt x="5733" y="20729"/>
                  </a:lnTo>
                  <a:lnTo>
                    <a:pt x="5664" y="20759"/>
                  </a:lnTo>
                  <a:lnTo>
                    <a:pt x="5594" y="20790"/>
                  </a:lnTo>
                  <a:lnTo>
                    <a:pt x="5522" y="20814"/>
                  </a:lnTo>
                  <a:lnTo>
                    <a:pt x="5450" y="20840"/>
                  </a:lnTo>
                  <a:lnTo>
                    <a:pt x="5378" y="20865"/>
                  </a:lnTo>
                  <a:lnTo>
                    <a:pt x="5304" y="20887"/>
                  </a:lnTo>
                  <a:lnTo>
                    <a:pt x="5232" y="20907"/>
                  </a:lnTo>
                  <a:lnTo>
                    <a:pt x="5152" y="20925"/>
                  </a:lnTo>
                  <a:lnTo>
                    <a:pt x="5077" y="20946"/>
                  </a:lnTo>
                  <a:lnTo>
                    <a:pt x="5142" y="21515"/>
                  </a:lnTo>
                  <a:lnTo>
                    <a:pt x="3874" y="21600"/>
                  </a:lnTo>
                  <a:lnTo>
                    <a:pt x="3812" y="21031"/>
                  </a:lnTo>
                  <a:lnTo>
                    <a:pt x="3732" y="21023"/>
                  </a:lnTo>
                  <a:lnTo>
                    <a:pt x="3655" y="21015"/>
                  </a:lnTo>
                  <a:lnTo>
                    <a:pt x="3575" y="21002"/>
                  </a:lnTo>
                  <a:lnTo>
                    <a:pt x="3498" y="20990"/>
                  </a:lnTo>
                  <a:lnTo>
                    <a:pt x="3418" y="20976"/>
                  </a:lnTo>
                  <a:lnTo>
                    <a:pt x="3344" y="20962"/>
                  </a:lnTo>
                  <a:lnTo>
                    <a:pt x="3269" y="20946"/>
                  </a:lnTo>
                  <a:lnTo>
                    <a:pt x="3195" y="20925"/>
                  </a:lnTo>
                  <a:lnTo>
                    <a:pt x="3117" y="20907"/>
                  </a:lnTo>
                  <a:lnTo>
                    <a:pt x="3045" y="20887"/>
                  </a:lnTo>
                  <a:lnTo>
                    <a:pt x="2973" y="20865"/>
                  </a:lnTo>
                  <a:lnTo>
                    <a:pt x="2901" y="20840"/>
                  </a:lnTo>
                  <a:lnTo>
                    <a:pt x="2829" y="20814"/>
                  </a:lnTo>
                  <a:lnTo>
                    <a:pt x="2760" y="20790"/>
                  </a:lnTo>
                  <a:lnTo>
                    <a:pt x="2691" y="20763"/>
                  </a:lnTo>
                  <a:lnTo>
                    <a:pt x="2621" y="20731"/>
                  </a:lnTo>
                  <a:lnTo>
                    <a:pt x="2156" y="21171"/>
                  </a:lnTo>
                  <a:lnTo>
                    <a:pt x="1183" y="20526"/>
                  </a:lnTo>
                  <a:lnTo>
                    <a:pt x="1657" y="20085"/>
                  </a:lnTo>
                  <a:lnTo>
                    <a:pt x="1608" y="20038"/>
                  </a:lnTo>
                  <a:lnTo>
                    <a:pt x="1561" y="19987"/>
                  </a:lnTo>
                  <a:lnTo>
                    <a:pt x="1518" y="19937"/>
                  </a:lnTo>
                  <a:lnTo>
                    <a:pt x="1474" y="19888"/>
                  </a:lnTo>
                  <a:lnTo>
                    <a:pt x="1433" y="19835"/>
                  </a:lnTo>
                  <a:lnTo>
                    <a:pt x="1394" y="19783"/>
                  </a:lnTo>
                  <a:lnTo>
                    <a:pt x="1356" y="19728"/>
                  </a:lnTo>
                  <a:lnTo>
                    <a:pt x="1320" y="19677"/>
                  </a:lnTo>
                  <a:lnTo>
                    <a:pt x="1284" y="19621"/>
                  </a:lnTo>
                  <a:lnTo>
                    <a:pt x="1250" y="19566"/>
                  </a:lnTo>
                  <a:lnTo>
                    <a:pt x="1219" y="19509"/>
                  </a:lnTo>
                  <a:lnTo>
                    <a:pt x="1188" y="19453"/>
                  </a:lnTo>
                  <a:lnTo>
                    <a:pt x="1160" y="19392"/>
                  </a:lnTo>
                  <a:lnTo>
                    <a:pt x="1132" y="19335"/>
                  </a:lnTo>
                  <a:lnTo>
                    <a:pt x="1109" y="19274"/>
                  </a:lnTo>
                  <a:lnTo>
                    <a:pt x="1083" y="19214"/>
                  </a:lnTo>
                  <a:lnTo>
                    <a:pt x="350" y="19264"/>
                  </a:lnTo>
                  <a:lnTo>
                    <a:pt x="244" y="18269"/>
                  </a:lnTo>
                  <a:lnTo>
                    <a:pt x="983" y="18219"/>
                  </a:lnTo>
                  <a:lnTo>
                    <a:pt x="990" y="18154"/>
                  </a:lnTo>
                  <a:lnTo>
                    <a:pt x="1003" y="18093"/>
                  </a:lnTo>
                  <a:lnTo>
                    <a:pt x="1019" y="18034"/>
                  </a:lnTo>
                  <a:lnTo>
                    <a:pt x="1031" y="17972"/>
                  </a:lnTo>
                  <a:lnTo>
                    <a:pt x="1052" y="17913"/>
                  </a:lnTo>
                  <a:lnTo>
                    <a:pt x="1070" y="17854"/>
                  </a:lnTo>
                  <a:lnTo>
                    <a:pt x="1093" y="17795"/>
                  </a:lnTo>
                  <a:lnTo>
                    <a:pt x="1114" y="17735"/>
                  </a:lnTo>
                  <a:lnTo>
                    <a:pt x="1137" y="17678"/>
                  </a:lnTo>
                  <a:lnTo>
                    <a:pt x="1165" y="17621"/>
                  </a:lnTo>
                  <a:lnTo>
                    <a:pt x="1196" y="17564"/>
                  </a:lnTo>
                  <a:lnTo>
                    <a:pt x="1224" y="17508"/>
                  </a:lnTo>
                  <a:lnTo>
                    <a:pt x="1255" y="17453"/>
                  </a:lnTo>
                  <a:lnTo>
                    <a:pt x="1289" y="17398"/>
                  </a:lnTo>
                  <a:lnTo>
                    <a:pt x="1361" y="17289"/>
                  </a:lnTo>
                  <a:lnTo>
                    <a:pt x="790" y="16912"/>
                  </a:lnTo>
                  <a:lnTo>
                    <a:pt x="1608" y="16146"/>
                  </a:lnTo>
                  <a:lnTo>
                    <a:pt x="2181" y="16529"/>
                  </a:lnTo>
                  <a:lnTo>
                    <a:pt x="2302" y="16458"/>
                  </a:lnTo>
                  <a:lnTo>
                    <a:pt x="2428" y="16389"/>
                  </a:lnTo>
                  <a:lnTo>
                    <a:pt x="2495" y="16355"/>
                  </a:lnTo>
                  <a:lnTo>
                    <a:pt x="2559" y="16325"/>
                  </a:lnTo>
                  <a:lnTo>
                    <a:pt x="2629" y="16296"/>
                  </a:lnTo>
                  <a:lnTo>
                    <a:pt x="2693" y="16266"/>
                  </a:lnTo>
                  <a:lnTo>
                    <a:pt x="2763" y="16239"/>
                  </a:lnTo>
                  <a:lnTo>
                    <a:pt x="2832" y="16213"/>
                  </a:lnTo>
                  <a:lnTo>
                    <a:pt x="2904" y="16187"/>
                  </a:lnTo>
                  <a:lnTo>
                    <a:pt x="2976" y="16163"/>
                  </a:lnTo>
                  <a:lnTo>
                    <a:pt x="3048" y="16142"/>
                  </a:lnTo>
                  <a:lnTo>
                    <a:pt x="3125" y="16120"/>
                  </a:lnTo>
                  <a:lnTo>
                    <a:pt x="3197" y="16102"/>
                  </a:lnTo>
                  <a:lnTo>
                    <a:pt x="3272" y="16083"/>
                  </a:lnTo>
                  <a:lnTo>
                    <a:pt x="3210" y="15492"/>
                  </a:lnTo>
                  <a:lnTo>
                    <a:pt x="4476" y="15407"/>
                  </a:lnTo>
                  <a:close/>
                  <a:moveTo>
                    <a:pt x="14207" y="14343"/>
                  </a:moveTo>
                  <a:lnTo>
                    <a:pt x="14700" y="14343"/>
                  </a:lnTo>
                  <a:lnTo>
                    <a:pt x="14728" y="14345"/>
                  </a:lnTo>
                  <a:lnTo>
                    <a:pt x="14757" y="14351"/>
                  </a:lnTo>
                  <a:lnTo>
                    <a:pt x="14780" y="14357"/>
                  </a:lnTo>
                  <a:lnTo>
                    <a:pt x="14800" y="14369"/>
                  </a:lnTo>
                  <a:lnTo>
                    <a:pt x="14818" y="14381"/>
                  </a:lnTo>
                  <a:lnTo>
                    <a:pt x="14831" y="14397"/>
                  </a:lnTo>
                  <a:lnTo>
                    <a:pt x="14841" y="14414"/>
                  </a:lnTo>
                  <a:lnTo>
                    <a:pt x="14844" y="14430"/>
                  </a:lnTo>
                  <a:lnTo>
                    <a:pt x="14844" y="14754"/>
                  </a:lnTo>
                  <a:lnTo>
                    <a:pt x="14929" y="14762"/>
                  </a:lnTo>
                  <a:lnTo>
                    <a:pt x="15008" y="14772"/>
                  </a:lnTo>
                  <a:lnTo>
                    <a:pt x="15093" y="14784"/>
                  </a:lnTo>
                  <a:lnTo>
                    <a:pt x="15170" y="14799"/>
                  </a:lnTo>
                  <a:lnTo>
                    <a:pt x="15239" y="14813"/>
                  </a:lnTo>
                  <a:lnTo>
                    <a:pt x="15311" y="14829"/>
                  </a:lnTo>
                  <a:lnTo>
                    <a:pt x="15381" y="14847"/>
                  </a:lnTo>
                  <a:lnTo>
                    <a:pt x="15458" y="14870"/>
                  </a:lnTo>
                  <a:lnTo>
                    <a:pt x="15530" y="14894"/>
                  </a:lnTo>
                  <a:lnTo>
                    <a:pt x="15601" y="14920"/>
                  </a:lnTo>
                  <a:lnTo>
                    <a:pt x="15676" y="14949"/>
                  </a:lnTo>
                  <a:lnTo>
                    <a:pt x="15745" y="14977"/>
                  </a:lnTo>
                  <a:lnTo>
                    <a:pt x="15884" y="15042"/>
                  </a:lnTo>
                  <a:lnTo>
                    <a:pt x="15946" y="15078"/>
                  </a:lnTo>
                  <a:lnTo>
                    <a:pt x="16007" y="15115"/>
                  </a:lnTo>
                  <a:lnTo>
                    <a:pt x="16064" y="15151"/>
                  </a:lnTo>
                  <a:lnTo>
                    <a:pt x="16115" y="15192"/>
                  </a:lnTo>
                  <a:lnTo>
                    <a:pt x="16161" y="15230"/>
                  </a:lnTo>
                  <a:lnTo>
                    <a:pt x="16205" y="15273"/>
                  </a:lnTo>
                  <a:lnTo>
                    <a:pt x="16225" y="15301"/>
                  </a:lnTo>
                  <a:lnTo>
                    <a:pt x="16241" y="15332"/>
                  </a:lnTo>
                  <a:lnTo>
                    <a:pt x="16249" y="15362"/>
                  </a:lnTo>
                  <a:lnTo>
                    <a:pt x="16254" y="15397"/>
                  </a:lnTo>
                  <a:lnTo>
                    <a:pt x="16249" y="15429"/>
                  </a:lnTo>
                  <a:lnTo>
                    <a:pt x="16238" y="15464"/>
                  </a:lnTo>
                  <a:lnTo>
                    <a:pt x="16220" y="15498"/>
                  </a:lnTo>
                  <a:lnTo>
                    <a:pt x="16195" y="15531"/>
                  </a:lnTo>
                  <a:lnTo>
                    <a:pt x="16177" y="15551"/>
                  </a:lnTo>
                  <a:lnTo>
                    <a:pt x="16159" y="15569"/>
                  </a:lnTo>
                  <a:lnTo>
                    <a:pt x="16138" y="15589"/>
                  </a:lnTo>
                  <a:lnTo>
                    <a:pt x="16115" y="15608"/>
                  </a:lnTo>
                  <a:lnTo>
                    <a:pt x="16089" y="15626"/>
                  </a:lnTo>
                  <a:lnTo>
                    <a:pt x="16064" y="15642"/>
                  </a:lnTo>
                  <a:lnTo>
                    <a:pt x="16033" y="15660"/>
                  </a:lnTo>
                  <a:lnTo>
                    <a:pt x="16002" y="15674"/>
                  </a:lnTo>
                  <a:lnTo>
                    <a:pt x="15974" y="15689"/>
                  </a:lnTo>
                  <a:lnTo>
                    <a:pt x="15940" y="15701"/>
                  </a:lnTo>
                  <a:lnTo>
                    <a:pt x="15907" y="15711"/>
                  </a:lnTo>
                  <a:lnTo>
                    <a:pt x="15874" y="15721"/>
                  </a:lnTo>
                  <a:lnTo>
                    <a:pt x="15840" y="15729"/>
                  </a:lnTo>
                  <a:lnTo>
                    <a:pt x="15768" y="15737"/>
                  </a:lnTo>
                  <a:lnTo>
                    <a:pt x="15691" y="15737"/>
                  </a:lnTo>
                  <a:lnTo>
                    <a:pt x="15653" y="15733"/>
                  </a:lnTo>
                  <a:lnTo>
                    <a:pt x="15612" y="15723"/>
                  </a:lnTo>
                  <a:lnTo>
                    <a:pt x="15576" y="15711"/>
                  </a:lnTo>
                  <a:lnTo>
                    <a:pt x="15542" y="15697"/>
                  </a:lnTo>
                  <a:lnTo>
                    <a:pt x="15514" y="15679"/>
                  </a:lnTo>
                  <a:lnTo>
                    <a:pt x="15486" y="15660"/>
                  </a:lnTo>
                  <a:lnTo>
                    <a:pt x="15463" y="15636"/>
                  </a:lnTo>
                  <a:lnTo>
                    <a:pt x="15437" y="15612"/>
                  </a:lnTo>
                  <a:lnTo>
                    <a:pt x="15424" y="15603"/>
                  </a:lnTo>
                  <a:lnTo>
                    <a:pt x="15373" y="15569"/>
                  </a:lnTo>
                  <a:lnTo>
                    <a:pt x="15322" y="15539"/>
                  </a:lnTo>
                  <a:lnTo>
                    <a:pt x="15265" y="15510"/>
                  </a:lnTo>
                  <a:lnTo>
                    <a:pt x="15203" y="15480"/>
                  </a:lnTo>
                  <a:lnTo>
                    <a:pt x="15144" y="15451"/>
                  </a:lnTo>
                  <a:lnTo>
                    <a:pt x="15083" y="15425"/>
                  </a:lnTo>
                  <a:lnTo>
                    <a:pt x="15024" y="15403"/>
                  </a:lnTo>
                  <a:lnTo>
                    <a:pt x="14970" y="15385"/>
                  </a:lnTo>
                  <a:lnTo>
                    <a:pt x="14918" y="15370"/>
                  </a:lnTo>
                  <a:lnTo>
                    <a:pt x="14865" y="15358"/>
                  </a:lnTo>
                  <a:lnTo>
                    <a:pt x="14808" y="15348"/>
                  </a:lnTo>
                  <a:lnTo>
                    <a:pt x="14754" y="15340"/>
                  </a:lnTo>
                  <a:lnTo>
                    <a:pt x="14695" y="15332"/>
                  </a:lnTo>
                  <a:lnTo>
                    <a:pt x="14639" y="15326"/>
                  </a:lnTo>
                  <a:lnTo>
                    <a:pt x="14585" y="15322"/>
                  </a:lnTo>
                  <a:lnTo>
                    <a:pt x="14528" y="15320"/>
                  </a:lnTo>
                  <a:lnTo>
                    <a:pt x="14474" y="15318"/>
                  </a:lnTo>
                  <a:lnTo>
                    <a:pt x="14400" y="15320"/>
                  </a:lnTo>
                  <a:lnTo>
                    <a:pt x="14320" y="15326"/>
                  </a:lnTo>
                  <a:lnTo>
                    <a:pt x="14233" y="15334"/>
                  </a:lnTo>
                  <a:lnTo>
                    <a:pt x="14146" y="15352"/>
                  </a:lnTo>
                  <a:lnTo>
                    <a:pt x="14102" y="15360"/>
                  </a:lnTo>
                  <a:lnTo>
                    <a:pt x="14056" y="15372"/>
                  </a:lnTo>
                  <a:lnTo>
                    <a:pt x="14012" y="15387"/>
                  </a:lnTo>
                  <a:lnTo>
                    <a:pt x="13966" y="15401"/>
                  </a:lnTo>
                  <a:lnTo>
                    <a:pt x="13922" y="15419"/>
                  </a:lnTo>
                  <a:lnTo>
                    <a:pt x="13876" y="15439"/>
                  </a:lnTo>
                  <a:lnTo>
                    <a:pt x="13830" y="15460"/>
                  </a:lnTo>
                  <a:lnTo>
                    <a:pt x="13789" y="15486"/>
                  </a:lnTo>
                  <a:lnTo>
                    <a:pt x="13763" y="15502"/>
                  </a:lnTo>
                  <a:lnTo>
                    <a:pt x="13737" y="15524"/>
                  </a:lnTo>
                  <a:lnTo>
                    <a:pt x="13717" y="15547"/>
                  </a:lnTo>
                  <a:lnTo>
                    <a:pt x="13699" y="15569"/>
                  </a:lnTo>
                  <a:lnTo>
                    <a:pt x="13683" y="15593"/>
                  </a:lnTo>
                  <a:lnTo>
                    <a:pt x="13671" y="15620"/>
                  </a:lnTo>
                  <a:lnTo>
                    <a:pt x="13660" y="15676"/>
                  </a:lnTo>
                  <a:lnTo>
                    <a:pt x="13658" y="15705"/>
                  </a:lnTo>
                  <a:lnTo>
                    <a:pt x="13658" y="15733"/>
                  </a:lnTo>
                  <a:lnTo>
                    <a:pt x="13660" y="15762"/>
                  </a:lnTo>
                  <a:lnTo>
                    <a:pt x="13665" y="15790"/>
                  </a:lnTo>
                  <a:lnTo>
                    <a:pt x="13678" y="15816"/>
                  </a:lnTo>
                  <a:lnTo>
                    <a:pt x="13689" y="15845"/>
                  </a:lnTo>
                  <a:lnTo>
                    <a:pt x="13707" y="15871"/>
                  </a:lnTo>
                  <a:lnTo>
                    <a:pt x="13724" y="15895"/>
                  </a:lnTo>
                  <a:lnTo>
                    <a:pt x="13766" y="15932"/>
                  </a:lnTo>
                  <a:lnTo>
                    <a:pt x="13807" y="15966"/>
                  </a:lnTo>
                  <a:lnTo>
                    <a:pt x="13853" y="15995"/>
                  </a:lnTo>
                  <a:lnTo>
                    <a:pt x="13899" y="16017"/>
                  </a:lnTo>
                  <a:lnTo>
                    <a:pt x="13953" y="16041"/>
                  </a:lnTo>
                  <a:lnTo>
                    <a:pt x="14015" y="16064"/>
                  </a:lnTo>
                  <a:lnTo>
                    <a:pt x="14148" y="16106"/>
                  </a:lnTo>
                  <a:lnTo>
                    <a:pt x="14187" y="16118"/>
                  </a:lnTo>
                  <a:lnTo>
                    <a:pt x="14413" y="16183"/>
                  </a:lnTo>
                  <a:lnTo>
                    <a:pt x="14569" y="16232"/>
                  </a:lnTo>
                  <a:lnTo>
                    <a:pt x="14721" y="16277"/>
                  </a:lnTo>
                  <a:lnTo>
                    <a:pt x="14811" y="16303"/>
                  </a:lnTo>
                  <a:lnTo>
                    <a:pt x="15029" y="16364"/>
                  </a:lnTo>
                  <a:lnTo>
                    <a:pt x="15144" y="16398"/>
                  </a:lnTo>
                  <a:lnTo>
                    <a:pt x="15257" y="16433"/>
                  </a:lnTo>
                  <a:lnTo>
                    <a:pt x="15373" y="16471"/>
                  </a:lnTo>
                  <a:lnTo>
                    <a:pt x="15489" y="16510"/>
                  </a:lnTo>
                  <a:lnTo>
                    <a:pt x="15601" y="16552"/>
                  </a:lnTo>
                  <a:lnTo>
                    <a:pt x="15709" y="16597"/>
                  </a:lnTo>
                  <a:lnTo>
                    <a:pt x="15815" y="16643"/>
                  </a:lnTo>
                  <a:lnTo>
                    <a:pt x="15917" y="16694"/>
                  </a:lnTo>
                  <a:lnTo>
                    <a:pt x="15961" y="16720"/>
                  </a:lnTo>
                  <a:lnTo>
                    <a:pt x="16010" y="16747"/>
                  </a:lnTo>
                  <a:lnTo>
                    <a:pt x="16051" y="16775"/>
                  </a:lnTo>
                  <a:lnTo>
                    <a:pt x="16094" y="16804"/>
                  </a:lnTo>
                  <a:lnTo>
                    <a:pt x="16133" y="16832"/>
                  </a:lnTo>
                  <a:lnTo>
                    <a:pt x="16169" y="16862"/>
                  </a:lnTo>
                  <a:lnTo>
                    <a:pt x="16205" y="16893"/>
                  </a:lnTo>
                  <a:lnTo>
                    <a:pt x="16236" y="16927"/>
                  </a:lnTo>
                  <a:lnTo>
                    <a:pt x="16264" y="16960"/>
                  </a:lnTo>
                  <a:lnTo>
                    <a:pt x="16292" y="16992"/>
                  </a:lnTo>
                  <a:lnTo>
                    <a:pt x="16313" y="17029"/>
                  </a:lnTo>
                  <a:lnTo>
                    <a:pt x="16333" y="17063"/>
                  </a:lnTo>
                  <a:lnTo>
                    <a:pt x="16349" y="17098"/>
                  </a:lnTo>
                  <a:lnTo>
                    <a:pt x="16364" y="17130"/>
                  </a:lnTo>
                  <a:lnTo>
                    <a:pt x="16372" y="17164"/>
                  </a:lnTo>
                  <a:lnTo>
                    <a:pt x="16385" y="17199"/>
                  </a:lnTo>
                  <a:lnTo>
                    <a:pt x="16390" y="17233"/>
                  </a:lnTo>
                  <a:lnTo>
                    <a:pt x="16397" y="17266"/>
                  </a:lnTo>
                  <a:lnTo>
                    <a:pt x="16400" y="17300"/>
                  </a:lnTo>
                  <a:lnTo>
                    <a:pt x="16403" y="17335"/>
                  </a:lnTo>
                  <a:lnTo>
                    <a:pt x="16403" y="17404"/>
                  </a:lnTo>
                  <a:lnTo>
                    <a:pt x="16397" y="17436"/>
                  </a:lnTo>
                  <a:lnTo>
                    <a:pt x="16390" y="17471"/>
                  </a:lnTo>
                  <a:lnTo>
                    <a:pt x="16385" y="17503"/>
                  </a:lnTo>
                  <a:lnTo>
                    <a:pt x="16377" y="17535"/>
                  </a:lnTo>
                  <a:lnTo>
                    <a:pt x="16364" y="17570"/>
                  </a:lnTo>
                  <a:lnTo>
                    <a:pt x="16351" y="17602"/>
                  </a:lnTo>
                  <a:lnTo>
                    <a:pt x="16323" y="17669"/>
                  </a:lnTo>
                  <a:lnTo>
                    <a:pt x="16282" y="17732"/>
                  </a:lnTo>
                  <a:lnTo>
                    <a:pt x="16241" y="17795"/>
                  </a:lnTo>
                  <a:lnTo>
                    <a:pt x="16189" y="17854"/>
                  </a:lnTo>
                  <a:lnTo>
                    <a:pt x="16130" y="17912"/>
                  </a:lnTo>
                  <a:lnTo>
                    <a:pt x="16066" y="17967"/>
                  </a:lnTo>
                  <a:lnTo>
                    <a:pt x="15994" y="18022"/>
                  </a:lnTo>
                  <a:lnTo>
                    <a:pt x="15917" y="18073"/>
                  </a:lnTo>
                  <a:lnTo>
                    <a:pt x="15871" y="18099"/>
                  </a:lnTo>
                  <a:lnTo>
                    <a:pt x="15820" y="18125"/>
                  </a:lnTo>
                  <a:lnTo>
                    <a:pt x="15768" y="18148"/>
                  </a:lnTo>
                  <a:lnTo>
                    <a:pt x="15712" y="18170"/>
                  </a:lnTo>
                  <a:lnTo>
                    <a:pt x="15653" y="18190"/>
                  </a:lnTo>
                  <a:lnTo>
                    <a:pt x="15591" y="18213"/>
                  </a:lnTo>
                  <a:lnTo>
                    <a:pt x="15524" y="18229"/>
                  </a:lnTo>
                  <a:lnTo>
                    <a:pt x="15460" y="18247"/>
                  </a:lnTo>
                  <a:lnTo>
                    <a:pt x="15391" y="18261"/>
                  </a:lnTo>
                  <a:lnTo>
                    <a:pt x="15319" y="18275"/>
                  </a:lnTo>
                  <a:lnTo>
                    <a:pt x="15242" y="18290"/>
                  </a:lnTo>
                  <a:lnTo>
                    <a:pt x="15168" y="18302"/>
                  </a:lnTo>
                  <a:lnTo>
                    <a:pt x="15091" y="18312"/>
                  </a:lnTo>
                  <a:lnTo>
                    <a:pt x="15008" y="18322"/>
                  </a:lnTo>
                  <a:lnTo>
                    <a:pt x="14929" y="18326"/>
                  </a:lnTo>
                  <a:lnTo>
                    <a:pt x="14844" y="18334"/>
                  </a:lnTo>
                  <a:lnTo>
                    <a:pt x="14844" y="18632"/>
                  </a:lnTo>
                  <a:lnTo>
                    <a:pt x="14841" y="18650"/>
                  </a:lnTo>
                  <a:lnTo>
                    <a:pt x="14831" y="18669"/>
                  </a:lnTo>
                  <a:lnTo>
                    <a:pt x="14818" y="18683"/>
                  </a:lnTo>
                  <a:lnTo>
                    <a:pt x="14800" y="18697"/>
                  </a:lnTo>
                  <a:lnTo>
                    <a:pt x="14780" y="18705"/>
                  </a:lnTo>
                  <a:lnTo>
                    <a:pt x="14757" y="18715"/>
                  </a:lnTo>
                  <a:lnTo>
                    <a:pt x="14728" y="18719"/>
                  </a:lnTo>
                  <a:lnTo>
                    <a:pt x="14700" y="18721"/>
                  </a:lnTo>
                  <a:lnTo>
                    <a:pt x="14207" y="18721"/>
                  </a:lnTo>
                  <a:lnTo>
                    <a:pt x="14176" y="18719"/>
                  </a:lnTo>
                  <a:lnTo>
                    <a:pt x="14148" y="18715"/>
                  </a:lnTo>
                  <a:lnTo>
                    <a:pt x="14125" y="18705"/>
                  </a:lnTo>
                  <a:lnTo>
                    <a:pt x="14105" y="18697"/>
                  </a:lnTo>
                  <a:lnTo>
                    <a:pt x="14087" y="18683"/>
                  </a:lnTo>
                  <a:lnTo>
                    <a:pt x="14074" y="18669"/>
                  </a:lnTo>
                  <a:lnTo>
                    <a:pt x="14066" y="18650"/>
                  </a:lnTo>
                  <a:lnTo>
                    <a:pt x="14063" y="18632"/>
                  </a:lnTo>
                  <a:lnTo>
                    <a:pt x="14063" y="18310"/>
                  </a:lnTo>
                  <a:lnTo>
                    <a:pt x="13958" y="18296"/>
                  </a:lnTo>
                  <a:lnTo>
                    <a:pt x="13848" y="18281"/>
                  </a:lnTo>
                  <a:lnTo>
                    <a:pt x="13748" y="18261"/>
                  </a:lnTo>
                  <a:lnTo>
                    <a:pt x="13642" y="18243"/>
                  </a:lnTo>
                  <a:lnTo>
                    <a:pt x="13540" y="18219"/>
                  </a:lnTo>
                  <a:lnTo>
                    <a:pt x="13439" y="18192"/>
                  </a:lnTo>
                  <a:lnTo>
                    <a:pt x="13344" y="18164"/>
                  </a:lnTo>
                  <a:lnTo>
                    <a:pt x="13252" y="18133"/>
                  </a:lnTo>
                  <a:lnTo>
                    <a:pt x="13162" y="18101"/>
                  </a:lnTo>
                  <a:lnTo>
                    <a:pt x="13075" y="18065"/>
                  </a:lnTo>
                  <a:lnTo>
                    <a:pt x="12993" y="18028"/>
                  </a:lnTo>
                  <a:lnTo>
                    <a:pt x="12918" y="17983"/>
                  </a:lnTo>
                  <a:lnTo>
                    <a:pt x="12846" y="17941"/>
                  </a:lnTo>
                  <a:lnTo>
                    <a:pt x="12780" y="17894"/>
                  </a:lnTo>
                  <a:lnTo>
                    <a:pt x="12718" y="17844"/>
                  </a:lnTo>
                  <a:lnTo>
                    <a:pt x="12692" y="17819"/>
                  </a:lnTo>
                  <a:lnTo>
                    <a:pt x="12669" y="17793"/>
                  </a:lnTo>
                  <a:lnTo>
                    <a:pt x="12643" y="17765"/>
                  </a:lnTo>
                  <a:lnTo>
                    <a:pt x="12628" y="17732"/>
                  </a:lnTo>
                  <a:lnTo>
                    <a:pt x="12620" y="17702"/>
                  </a:lnTo>
                  <a:lnTo>
                    <a:pt x="12620" y="17669"/>
                  </a:lnTo>
                  <a:lnTo>
                    <a:pt x="12623" y="17635"/>
                  </a:lnTo>
                  <a:lnTo>
                    <a:pt x="12636" y="17602"/>
                  </a:lnTo>
                  <a:lnTo>
                    <a:pt x="12654" y="17568"/>
                  </a:lnTo>
                  <a:lnTo>
                    <a:pt x="12677" y="17533"/>
                  </a:lnTo>
                  <a:lnTo>
                    <a:pt x="12692" y="17515"/>
                  </a:lnTo>
                  <a:lnTo>
                    <a:pt x="12713" y="17495"/>
                  </a:lnTo>
                  <a:lnTo>
                    <a:pt x="12733" y="17477"/>
                  </a:lnTo>
                  <a:lnTo>
                    <a:pt x="12759" y="17458"/>
                  </a:lnTo>
                  <a:lnTo>
                    <a:pt x="12782" y="17438"/>
                  </a:lnTo>
                  <a:lnTo>
                    <a:pt x="12810" y="17422"/>
                  </a:lnTo>
                  <a:lnTo>
                    <a:pt x="12836" y="17406"/>
                  </a:lnTo>
                  <a:lnTo>
                    <a:pt x="12867" y="17391"/>
                  </a:lnTo>
                  <a:lnTo>
                    <a:pt x="12900" y="17377"/>
                  </a:lnTo>
                  <a:lnTo>
                    <a:pt x="12928" y="17365"/>
                  </a:lnTo>
                  <a:lnTo>
                    <a:pt x="12962" y="17353"/>
                  </a:lnTo>
                  <a:lnTo>
                    <a:pt x="12998" y="17345"/>
                  </a:lnTo>
                  <a:lnTo>
                    <a:pt x="13031" y="17337"/>
                  </a:lnTo>
                  <a:lnTo>
                    <a:pt x="13067" y="17333"/>
                  </a:lnTo>
                  <a:lnTo>
                    <a:pt x="13103" y="17327"/>
                  </a:lnTo>
                  <a:lnTo>
                    <a:pt x="13180" y="17327"/>
                  </a:lnTo>
                  <a:lnTo>
                    <a:pt x="13221" y="17335"/>
                  </a:lnTo>
                  <a:lnTo>
                    <a:pt x="13257" y="17341"/>
                  </a:lnTo>
                  <a:lnTo>
                    <a:pt x="13293" y="17353"/>
                  </a:lnTo>
                  <a:lnTo>
                    <a:pt x="13326" y="17367"/>
                  </a:lnTo>
                  <a:lnTo>
                    <a:pt x="13357" y="17387"/>
                  </a:lnTo>
                  <a:lnTo>
                    <a:pt x="13386" y="17406"/>
                  </a:lnTo>
                  <a:lnTo>
                    <a:pt x="13411" y="17430"/>
                  </a:lnTo>
                  <a:lnTo>
                    <a:pt x="13432" y="17450"/>
                  </a:lnTo>
                  <a:lnTo>
                    <a:pt x="13437" y="17456"/>
                  </a:lnTo>
                  <a:lnTo>
                    <a:pt x="13447" y="17462"/>
                  </a:lnTo>
                  <a:lnTo>
                    <a:pt x="13499" y="17495"/>
                  </a:lnTo>
                  <a:lnTo>
                    <a:pt x="13547" y="17523"/>
                  </a:lnTo>
                  <a:lnTo>
                    <a:pt x="13604" y="17550"/>
                  </a:lnTo>
                  <a:lnTo>
                    <a:pt x="13660" y="17576"/>
                  </a:lnTo>
                  <a:lnTo>
                    <a:pt x="13717" y="17602"/>
                  </a:lnTo>
                  <a:lnTo>
                    <a:pt x="13776" y="17625"/>
                  </a:lnTo>
                  <a:lnTo>
                    <a:pt x="13837" y="17645"/>
                  </a:lnTo>
                  <a:lnTo>
                    <a:pt x="13894" y="17661"/>
                  </a:lnTo>
                  <a:lnTo>
                    <a:pt x="13945" y="17675"/>
                  </a:lnTo>
                  <a:lnTo>
                    <a:pt x="14033" y="17696"/>
                  </a:lnTo>
                  <a:lnTo>
                    <a:pt x="14120" y="17712"/>
                  </a:lnTo>
                  <a:lnTo>
                    <a:pt x="14207" y="17726"/>
                  </a:lnTo>
                  <a:lnTo>
                    <a:pt x="14297" y="17738"/>
                  </a:lnTo>
                  <a:lnTo>
                    <a:pt x="14384" y="17746"/>
                  </a:lnTo>
                  <a:lnTo>
                    <a:pt x="14472" y="17754"/>
                  </a:lnTo>
                  <a:lnTo>
                    <a:pt x="14554" y="17756"/>
                  </a:lnTo>
                  <a:lnTo>
                    <a:pt x="14636" y="17758"/>
                  </a:lnTo>
                  <a:lnTo>
                    <a:pt x="14726" y="17756"/>
                  </a:lnTo>
                  <a:lnTo>
                    <a:pt x="14811" y="17752"/>
                  </a:lnTo>
                  <a:lnTo>
                    <a:pt x="14888" y="17742"/>
                  </a:lnTo>
                  <a:lnTo>
                    <a:pt x="14960" y="17730"/>
                  </a:lnTo>
                  <a:lnTo>
                    <a:pt x="15029" y="17716"/>
                  </a:lnTo>
                  <a:lnTo>
                    <a:pt x="15093" y="17698"/>
                  </a:lnTo>
                  <a:lnTo>
                    <a:pt x="15147" y="17675"/>
                  </a:lnTo>
                  <a:lnTo>
                    <a:pt x="15198" y="17653"/>
                  </a:lnTo>
                  <a:lnTo>
                    <a:pt x="15229" y="17633"/>
                  </a:lnTo>
                  <a:lnTo>
                    <a:pt x="15255" y="17612"/>
                  </a:lnTo>
                  <a:lnTo>
                    <a:pt x="15278" y="17590"/>
                  </a:lnTo>
                  <a:lnTo>
                    <a:pt x="15301" y="17568"/>
                  </a:lnTo>
                  <a:lnTo>
                    <a:pt x="15319" y="17544"/>
                  </a:lnTo>
                  <a:lnTo>
                    <a:pt x="15334" y="17517"/>
                  </a:lnTo>
                  <a:lnTo>
                    <a:pt x="15345" y="17491"/>
                  </a:lnTo>
                  <a:lnTo>
                    <a:pt x="15355" y="17462"/>
                  </a:lnTo>
                  <a:lnTo>
                    <a:pt x="15360" y="17436"/>
                  </a:lnTo>
                  <a:lnTo>
                    <a:pt x="15363" y="17408"/>
                  </a:lnTo>
                  <a:lnTo>
                    <a:pt x="15358" y="17351"/>
                  </a:lnTo>
                  <a:lnTo>
                    <a:pt x="15347" y="17323"/>
                  </a:lnTo>
                  <a:lnTo>
                    <a:pt x="15340" y="17296"/>
                  </a:lnTo>
                  <a:lnTo>
                    <a:pt x="15324" y="17270"/>
                  </a:lnTo>
                  <a:lnTo>
                    <a:pt x="15306" y="17244"/>
                  </a:lnTo>
                  <a:lnTo>
                    <a:pt x="15278" y="17215"/>
                  </a:lnTo>
                  <a:lnTo>
                    <a:pt x="15247" y="17187"/>
                  </a:lnTo>
                  <a:lnTo>
                    <a:pt x="15203" y="17158"/>
                  </a:lnTo>
                  <a:lnTo>
                    <a:pt x="15160" y="17130"/>
                  </a:lnTo>
                  <a:lnTo>
                    <a:pt x="15108" y="17104"/>
                  </a:lnTo>
                  <a:lnTo>
                    <a:pt x="15055" y="17077"/>
                  </a:lnTo>
                  <a:lnTo>
                    <a:pt x="14993" y="17055"/>
                  </a:lnTo>
                  <a:lnTo>
                    <a:pt x="14929" y="17031"/>
                  </a:lnTo>
                  <a:lnTo>
                    <a:pt x="14728" y="16966"/>
                  </a:lnTo>
                  <a:lnTo>
                    <a:pt x="13943" y="16712"/>
                  </a:lnTo>
                  <a:lnTo>
                    <a:pt x="13560" y="16587"/>
                  </a:lnTo>
                  <a:lnTo>
                    <a:pt x="13326" y="16506"/>
                  </a:lnTo>
                  <a:lnTo>
                    <a:pt x="13283" y="16489"/>
                  </a:lnTo>
                  <a:lnTo>
                    <a:pt x="13242" y="16473"/>
                  </a:lnTo>
                  <a:lnTo>
                    <a:pt x="13167" y="16439"/>
                  </a:lnTo>
                  <a:lnTo>
                    <a:pt x="13093" y="16394"/>
                  </a:lnTo>
                  <a:lnTo>
                    <a:pt x="13023" y="16350"/>
                  </a:lnTo>
                  <a:lnTo>
                    <a:pt x="12957" y="16297"/>
                  </a:lnTo>
                  <a:lnTo>
                    <a:pt x="12900" y="16246"/>
                  </a:lnTo>
                  <a:lnTo>
                    <a:pt x="12869" y="16218"/>
                  </a:lnTo>
                  <a:lnTo>
                    <a:pt x="12846" y="16185"/>
                  </a:lnTo>
                  <a:lnTo>
                    <a:pt x="12818" y="16157"/>
                  </a:lnTo>
                  <a:lnTo>
                    <a:pt x="12798" y="16127"/>
                  </a:lnTo>
                  <a:lnTo>
                    <a:pt x="12774" y="16094"/>
                  </a:lnTo>
                  <a:lnTo>
                    <a:pt x="12756" y="16060"/>
                  </a:lnTo>
                  <a:lnTo>
                    <a:pt x="12738" y="16027"/>
                  </a:lnTo>
                  <a:lnTo>
                    <a:pt x="12723" y="15995"/>
                  </a:lnTo>
                  <a:lnTo>
                    <a:pt x="12708" y="15960"/>
                  </a:lnTo>
                  <a:lnTo>
                    <a:pt x="12695" y="15928"/>
                  </a:lnTo>
                  <a:lnTo>
                    <a:pt x="12687" y="15891"/>
                  </a:lnTo>
                  <a:lnTo>
                    <a:pt x="12679" y="15859"/>
                  </a:lnTo>
                  <a:lnTo>
                    <a:pt x="12674" y="15822"/>
                  </a:lnTo>
                  <a:lnTo>
                    <a:pt x="12672" y="15790"/>
                  </a:lnTo>
                  <a:lnTo>
                    <a:pt x="12669" y="15754"/>
                  </a:lnTo>
                  <a:lnTo>
                    <a:pt x="12672" y="15719"/>
                  </a:lnTo>
                  <a:lnTo>
                    <a:pt x="12674" y="15687"/>
                  </a:lnTo>
                  <a:lnTo>
                    <a:pt x="12677" y="15650"/>
                  </a:lnTo>
                  <a:lnTo>
                    <a:pt x="12687" y="15618"/>
                  </a:lnTo>
                  <a:lnTo>
                    <a:pt x="12695" y="15581"/>
                  </a:lnTo>
                  <a:lnTo>
                    <a:pt x="12705" y="15549"/>
                  </a:lnTo>
                  <a:lnTo>
                    <a:pt x="12715" y="15514"/>
                  </a:lnTo>
                  <a:lnTo>
                    <a:pt x="12731" y="15482"/>
                  </a:lnTo>
                  <a:lnTo>
                    <a:pt x="12749" y="15449"/>
                  </a:lnTo>
                  <a:lnTo>
                    <a:pt x="12767" y="15415"/>
                  </a:lnTo>
                  <a:lnTo>
                    <a:pt x="12787" y="15383"/>
                  </a:lnTo>
                  <a:lnTo>
                    <a:pt x="12810" y="15352"/>
                  </a:lnTo>
                  <a:lnTo>
                    <a:pt x="12833" y="15318"/>
                  </a:lnTo>
                  <a:lnTo>
                    <a:pt x="12859" y="15287"/>
                  </a:lnTo>
                  <a:lnTo>
                    <a:pt x="12887" y="15257"/>
                  </a:lnTo>
                  <a:lnTo>
                    <a:pt x="12918" y="15228"/>
                  </a:lnTo>
                  <a:lnTo>
                    <a:pt x="12952" y="15196"/>
                  </a:lnTo>
                  <a:lnTo>
                    <a:pt x="12982" y="15168"/>
                  </a:lnTo>
                  <a:lnTo>
                    <a:pt x="13021" y="15139"/>
                  </a:lnTo>
                  <a:lnTo>
                    <a:pt x="13057" y="15115"/>
                  </a:lnTo>
                  <a:lnTo>
                    <a:pt x="13095" y="15089"/>
                  </a:lnTo>
                  <a:lnTo>
                    <a:pt x="13142" y="15056"/>
                  </a:lnTo>
                  <a:lnTo>
                    <a:pt x="13190" y="15028"/>
                  </a:lnTo>
                  <a:lnTo>
                    <a:pt x="13242" y="15003"/>
                  </a:lnTo>
                  <a:lnTo>
                    <a:pt x="13296" y="14977"/>
                  </a:lnTo>
                  <a:lnTo>
                    <a:pt x="13350" y="14953"/>
                  </a:lnTo>
                  <a:lnTo>
                    <a:pt x="13406" y="14928"/>
                  </a:lnTo>
                  <a:lnTo>
                    <a:pt x="13468" y="14908"/>
                  </a:lnTo>
                  <a:lnTo>
                    <a:pt x="13527" y="14886"/>
                  </a:lnTo>
                  <a:lnTo>
                    <a:pt x="13588" y="14868"/>
                  </a:lnTo>
                  <a:lnTo>
                    <a:pt x="13650" y="14847"/>
                  </a:lnTo>
                  <a:lnTo>
                    <a:pt x="13717" y="14831"/>
                  </a:lnTo>
                  <a:lnTo>
                    <a:pt x="13784" y="14817"/>
                  </a:lnTo>
                  <a:lnTo>
                    <a:pt x="13853" y="14803"/>
                  </a:lnTo>
                  <a:lnTo>
                    <a:pt x="13922" y="14789"/>
                  </a:lnTo>
                  <a:lnTo>
                    <a:pt x="13989" y="14780"/>
                  </a:lnTo>
                  <a:lnTo>
                    <a:pt x="14063" y="14768"/>
                  </a:lnTo>
                  <a:lnTo>
                    <a:pt x="14063" y="14430"/>
                  </a:lnTo>
                  <a:lnTo>
                    <a:pt x="14066" y="14414"/>
                  </a:lnTo>
                  <a:lnTo>
                    <a:pt x="14074" y="14397"/>
                  </a:lnTo>
                  <a:lnTo>
                    <a:pt x="14087" y="14381"/>
                  </a:lnTo>
                  <a:lnTo>
                    <a:pt x="14105" y="14369"/>
                  </a:lnTo>
                  <a:lnTo>
                    <a:pt x="14125" y="14357"/>
                  </a:lnTo>
                  <a:lnTo>
                    <a:pt x="14148" y="14351"/>
                  </a:lnTo>
                  <a:lnTo>
                    <a:pt x="14176" y="14345"/>
                  </a:lnTo>
                  <a:lnTo>
                    <a:pt x="14207" y="14343"/>
                  </a:lnTo>
                  <a:close/>
                  <a:moveTo>
                    <a:pt x="14562" y="13790"/>
                  </a:moveTo>
                  <a:lnTo>
                    <a:pt x="14474" y="13792"/>
                  </a:lnTo>
                  <a:lnTo>
                    <a:pt x="14387" y="13796"/>
                  </a:lnTo>
                  <a:lnTo>
                    <a:pt x="14302" y="13800"/>
                  </a:lnTo>
                  <a:lnTo>
                    <a:pt x="14217" y="13806"/>
                  </a:lnTo>
                  <a:lnTo>
                    <a:pt x="14129" y="13816"/>
                  </a:lnTo>
                  <a:lnTo>
                    <a:pt x="14050" y="13826"/>
                  </a:lnTo>
                  <a:lnTo>
                    <a:pt x="13965" y="13838"/>
                  </a:lnTo>
                  <a:lnTo>
                    <a:pt x="13880" y="13852"/>
                  </a:lnTo>
                  <a:lnTo>
                    <a:pt x="13800" y="13867"/>
                  </a:lnTo>
                  <a:lnTo>
                    <a:pt x="13718" y="13883"/>
                  </a:lnTo>
                  <a:lnTo>
                    <a:pt x="13640" y="13901"/>
                  </a:lnTo>
                  <a:lnTo>
                    <a:pt x="13558" y="13921"/>
                  </a:lnTo>
                  <a:lnTo>
                    <a:pt x="13481" y="13942"/>
                  </a:lnTo>
                  <a:lnTo>
                    <a:pt x="13401" y="13964"/>
                  </a:lnTo>
                  <a:lnTo>
                    <a:pt x="13326" y="13986"/>
                  </a:lnTo>
                  <a:lnTo>
                    <a:pt x="13252" y="14013"/>
                  </a:lnTo>
                  <a:lnTo>
                    <a:pt x="13175" y="14039"/>
                  </a:lnTo>
                  <a:lnTo>
                    <a:pt x="13100" y="14067"/>
                  </a:lnTo>
                  <a:lnTo>
                    <a:pt x="13028" y="14096"/>
                  </a:lnTo>
                  <a:lnTo>
                    <a:pt x="12956" y="14130"/>
                  </a:lnTo>
                  <a:lnTo>
                    <a:pt x="12884" y="14161"/>
                  </a:lnTo>
                  <a:lnTo>
                    <a:pt x="12814" y="14193"/>
                  </a:lnTo>
                  <a:lnTo>
                    <a:pt x="12745" y="14230"/>
                  </a:lnTo>
                  <a:lnTo>
                    <a:pt x="12675" y="14264"/>
                  </a:lnTo>
                  <a:lnTo>
                    <a:pt x="12608" y="14303"/>
                  </a:lnTo>
                  <a:lnTo>
                    <a:pt x="12544" y="14341"/>
                  </a:lnTo>
                  <a:lnTo>
                    <a:pt x="12480" y="14382"/>
                  </a:lnTo>
                  <a:lnTo>
                    <a:pt x="12415" y="14420"/>
                  </a:lnTo>
                  <a:lnTo>
                    <a:pt x="12354" y="14465"/>
                  </a:lnTo>
                  <a:lnTo>
                    <a:pt x="12294" y="14507"/>
                  </a:lnTo>
                  <a:lnTo>
                    <a:pt x="12233" y="14552"/>
                  </a:lnTo>
                  <a:lnTo>
                    <a:pt x="12176" y="14597"/>
                  </a:lnTo>
                  <a:lnTo>
                    <a:pt x="12119" y="14643"/>
                  </a:lnTo>
                  <a:lnTo>
                    <a:pt x="12065" y="14692"/>
                  </a:lnTo>
                  <a:lnTo>
                    <a:pt x="12011" y="14741"/>
                  </a:lnTo>
                  <a:lnTo>
                    <a:pt x="11960" y="14789"/>
                  </a:lnTo>
                  <a:lnTo>
                    <a:pt x="11908" y="14842"/>
                  </a:lnTo>
                  <a:lnTo>
                    <a:pt x="11857" y="14893"/>
                  </a:lnTo>
                  <a:lnTo>
                    <a:pt x="11811" y="14945"/>
                  </a:lnTo>
                  <a:lnTo>
                    <a:pt x="11764" y="14998"/>
                  </a:lnTo>
                  <a:lnTo>
                    <a:pt x="11721" y="15053"/>
                  </a:lnTo>
                  <a:lnTo>
                    <a:pt x="11677" y="15110"/>
                  </a:lnTo>
                  <a:lnTo>
                    <a:pt x="11636" y="15164"/>
                  </a:lnTo>
                  <a:lnTo>
                    <a:pt x="11597" y="15221"/>
                  </a:lnTo>
                  <a:lnTo>
                    <a:pt x="11558" y="15280"/>
                  </a:lnTo>
                  <a:lnTo>
                    <a:pt x="11522" y="15337"/>
                  </a:lnTo>
                  <a:lnTo>
                    <a:pt x="11489" y="15395"/>
                  </a:lnTo>
                  <a:lnTo>
                    <a:pt x="11455" y="15458"/>
                  </a:lnTo>
                  <a:lnTo>
                    <a:pt x="11427" y="15519"/>
                  </a:lnTo>
                  <a:lnTo>
                    <a:pt x="11396" y="15582"/>
                  </a:lnTo>
                  <a:lnTo>
                    <a:pt x="11371" y="15643"/>
                  </a:lnTo>
                  <a:lnTo>
                    <a:pt x="11345" y="15708"/>
                  </a:lnTo>
                  <a:lnTo>
                    <a:pt x="11324" y="15769"/>
                  </a:lnTo>
                  <a:lnTo>
                    <a:pt x="11304" y="15835"/>
                  </a:lnTo>
                  <a:lnTo>
                    <a:pt x="11280" y="15900"/>
                  </a:lnTo>
                  <a:lnTo>
                    <a:pt x="11265" y="15965"/>
                  </a:lnTo>
                  <a:lnTo>
                    <a:pt x="11252" y="16032"/>
                  </a:lnTo>
                  <a:lnTo>
                    <a:pt x="11237" y="16099"/>
                  </a:lnTo>
                  <a:lnTo>
                    <a:pt x="11226" y="16168"/>
                  </a:lnTo>
                  <a:lnTo>
                    <a:pt x="11219" y="16235"/>
                  </a:lnTo>
                  <a:lnTo>
                    <a:pt x="11211" y="16302"/>
                  </a:lnTo>
                  <a:lnTo>
                    <a:pt x="11206" y="16375"/>
                  </a:lnTo>
                  <a:lnTo>
                    <a:pt x="11206" y="16580"/>
                  </a:lnTo>
                  <a:lnTo>
                    <a:pt x="11211" y="16649"/>
                  </a:lnTo>
                  <a:lnTo>
                    <a:pt x="11219" y="16715"/>
                  </a:lnTo>
                  <a:lnTo>
                    <a:pt x="11226" y="16782"/>
                  </a:lnTo>
                  <a:lnTo>
                    <a:pt x="11237" y="16849"/>
                  </a:lnTo>
                  <a:lnTo>
                    <a:pt x="11252" y="16914"/>
                  </a:lnTo>
                  <a:lnTo>
                    <a:pt x="11265" y="16981"/>
                  </a:lnTo>
                  <a:lnTo>
                    <a:pt x="11280" y="17046"/>
                  </a:lnTo>
                  <a:lnTo>
                    <a:pt x="11304" y="17113"/>
                  </a:lnTo>
                  <a:lnTo>
                    <a:pt x="11322" y="17176"/>
                  </a:lnTo>
                  <a:lnTo>
                    <a:pt x="11345" y="17239"/>
                  </a:lnTo>
                  <a:lnTo>
                    <a:pt x="11368" y="17301"/>
                  </a:lnTo>
                  <a:lnTo>
                    <a:pt x="11396" y="17364"/>
                  </a:lnTo>
                  <a:lnTo>
                    <a:pt x="11422" y="17425"/>
                  </a:lnTo>
                  <a:lnTo>
                    <a:pt x="11455" y="17484"/>
                  </a:lnTo>
                  <a:lnTo>
                    <a:pt x="11486" y="17547"/>
                  </a:lnTo>
                  <a:lnTo>
                    <a:pt x="11522" y="17604"/>
                  </a:lnTo>
                  <a:lnTo>
                    <a:pt x="11556" y="17662"/>
                  </a:lnTo>
                  <a:lnTo>
                    <a:pt x="11594" y="17719"/>
                  </a:lnTo>
                  <a:lnTo>
                    <a:pt x="11633" y="17776"/>
                  </a:lnTo>
                  <a:lnTo>
                    <a:pt x="11672" y="17833"/>
                  </a:lnTo>
                  <a:lnTo>
                    <a:pt x="11718" y="17887"/>
                  </a:lnTo>
                  <a:lnTo>
                    <a:pt x="11759" y="17942"/>
                  </a:lnTo>
                  <a:lnTo>
                    <a:pt x="11805" y="17997"/>
                  </a:lnTo>
                  <a:lnTo>
                    <a:pt x="11854" y="18050"/>
                  </a:lnTo>
                  <a:lnTo>
                    <a:pt x="11901" y="18100"/>
                  </a:lnTo>
                  <a:lnTo>
                    <a:pt x="11952" y="18151"/>
                  </a:lnTo>
                  <a:lnTo>
                    <a:pt x="12006" y="18202"/>
                  </a:lnTo>
                  <a:lnTo>
                    <a:pt x="12058" y="18250"/>
                  </a:lnTo>
                  <a:lnTo>
                    <a:pt x="12114" y="18299"/>
                  </a:lnTo>
                  <a:lnTo>
                    <a:pt x="12171" y="18346"/>
                  </a:lnTo>
                  <a:lnTo>
                    <a:pt x="12230" y="18390"/>
                  </a:lnTo>
                  <a:lnTo>
                    <a:pt x="12287" y="18435"/>
                  </a:lnTo>
                  <a:lnTo>
                    <a:pt x="12351" y="18480"/>
                  </a:lnTo>
                  <a:lnTo>
                    <a:pt x="12410" y="18522"/>
                  </a:lnTo>
                  <a:lnTo>
                    <a:pt x="12475" y="18563"/>
                  </a:lnTo>
                  <a:lnTo>
                    <a:pt x="12536" y="18601"/>
                  </a:lnTo>
                  <a:lnTo>
                    <a:pt x="12603" y="18640"/>
                  </a:lnTo>
                  <a:lnTo>
                    <a:pt x="12670" y="18678"/>
                  </a:lnTo>
                  <a:lnTo>
                    <a:pt x="12740" y="18713"/>
                  </a:lnTo>
                  <a:lnTo>
                    <a:pt x="12809" y="18749"/>
                  </a:lnTo>
                  <a:lnTo>
                    <a:pt x="12879" y="18782"/>
                  </a:lnTo>
                  <a:lnTo>
                    <a:pt x="12951" y="18816"/>
                  </a:lnTo>
                  <a:lnTo>
                    <a:pt x="13023" y="18847"/>
                  </a:lnTo>
                  <a:lnTo>
                    <a:pt x="13095" y="18877"/>
                  </a:lnTo>
                  <a:lnTo>
                    <a:pt x="13169" y="18903"/>
                  </a:lnTo>
                  <a:lnTo>
                    <a:pt x="13244" y="18932"/>
                  </a:lnTo>
                  <a:lnTo>
                    <a:pt x="13321" y="18958"/>
                  </a:lnTo>
                  <a:lnTo>
                    <a:pt x="13398" y="18982"/>
                  </a:lnTo>
                  <a:lnTo>
                    <a:pt x="13476" y="19003"/>
                  </a:lnTo>
                  <a:lnTo>
                    <a:pt x="13555" y="19025"/>
                  </a:lnTo>
                  <a:lnTo>
                    <a:pt x="13635" y="19043"/>
                  </a:lnTo>
                  <a:lnTo>
                    <a:pt x="13718" y="19061"/>
                  </a:lnTo>
                  <a:lnTo>
                    <a:pt x="13800" y="19080"/>
                  </a:lnTo>
                  <a:lnTo>
                    <a:pt x="13965" y="19108"/>
                  </a:lnTo>
                  <a:lnTo>
                    <a:pt x="14050" y="19120"/>
                  </a:lnTo>
                  <a:lnTo>
                    <a:pt x="14137" y="19128"/>
                  </a:lnTo>
                  <a:lnTo>
                    <a:pt x="14219" y="19138"/>
                  </a:lnTo>
                  <a:lnTo>
                    <a:pt x="14394" y="19151"/>
                  </a:lnTo>
                  <a:lnTo>
                    <a:pt x="14482" y="19153"/>
                  </a:lnTo>
                  <a:lnTo>
                    <a:pt x="14569" y="19155"/>
                  </a:lnTo>
                  <a:lnTo>
                    <a:pt x="14659" y="19155"/>
                  </a:lnTo>
                  <a:lnTo>
                    <a:pt x="14744" y="19153"/>
                  </a:lnTo>
                  <a:lnTo>
                    <a:pt x="14832" y="19151"/>
                  </a:lnTo>
                  <a:lnTo>
                    <a:pt x="14919" y="19145"/>
                  </a:lnTo>
                  <a:lnTo>
                    <a:pt x="15004" y="19138"/>
                  </a:lnTo>
                  <a:lnTo>
                    <a:pt x="15087" y="19128"/>
                  </a:lnTo>
                  <a:lnTo>
                    <a:pt x="15172" y="19120"/>
                  </a:lnTo>
                  <a:lnTo>
                    <a:pt x="15257" y="19108"/>
                  </a:lnTo>
                  <a:lnTo>
                    <a:pt x="15339" y="19094"/>
                  </a:lnTo>
                  <a:lnTo>
                    <a:pt x="15419" y="19080"/>
                  </a:lnTo>
                  <a:lnTo>
                    <a:pt x="15501" y="19061"/>
                  </a:lnTo>
                  <a:lnTo>
                    <a:pt x="15581" y="19045"/>
                  </a:lnTo>
                  <a:lnTo>
                    <a:pt x="15661" y="19025"/>
                  </a:lnTo>
                  <a:lnTo>
                    <a:pt x="15738" y="19005"/>
                  </a:lnTo>
                  <a:lnTo>
                    <a:pt x="15818" y="18982"/>
                  </a:lnTo>
                  <a:lnTo>
                    <a:pt x="15895" y="18958"/>
                  </a:lnTo>
                  <a:lnTo>
                    <a:pt x="15969" y="18932"/>
                  </a:lnTo>
                  <a:lnTo>
                    <a:pt x="16047" y="18905"/>
                  </a:lnTo>
                  <a:lnTo>
                    <a:pt x="16121" y="18877"/>
                  </a:lnTo>
                  <a:lnTo>
                    <a:pt x="16193" y="18849"/>
                  </a:lnTo>
                  <a:lnTo>
                    <a:pt x="16265" y="18818"/>
                  </a:lnTo>
                  <a:lnTo>
                    <a:pt x="16337" y="18786"/>
                  </a:lnTo>
                  <a:lnTo>
                    <a:pt x="16407" y="18751"/>
                  </a:lnTo>
                  <a:lnTo>
                    <a:pt x="16476" y="18717"/>
                  </a:lnTo>
                  <a:lnTo>
                    <a:pt x="16543" y="18680"/>
                  </a:lnTo>
                  <a:lnTo>
                    <a:pt x="16608" y="18642"/>
                  </a:lnTo>
                  <a:lnTo>
                    <a:pt x="16674" y="18605"/>
                  </a:lnTo>
                  <a:lnTo>
                    <a:pt x="16741" y="18565"/>
                  </a:lnTo>
                  <a:lnTo>
                    <a:pt x="16803" y="18524"/>
                  </a:lnTo>
                  <a:lnTo>
                    <a:pt x="16865" y="18482"/>
                  </a:lnTo>
                  <a:lnTo>
                    <a:pt x="16924" y="18439"/>
                  </a:lnTo>
                  <a:lnTo>
                    <a:pt x="16986" y="18392"/>
                  </a:lnTo>
                  <a:lnTo>
                    <a:pt x="17042" y="18348"/>
                  </a:lnTo>
                  <a:lnTo>
                    <a:pt x="17099" y="18301"/>
                  </a:lnTo>
                  <a:lnTo>
                    <a:pt x="17153" y="18252"/>
                  </a:lnTo>
                  <a:lnTo>
                    <a:pt x="17207" y="18206"/>
                  </a:lnTo>
                  <a:lnTo>
                    <a:pt x="17261" y="18155"/>
                  </a:lnTo>
                  <a:lnTo>
                    <a:pt x="17310" y="18106"/>
                  </a:lnTo>
                  <a:lnTo>
                    <a:pt x="17362" y="18054"/>
                  </a:lnTo>
                  <a:lnTo>
                    <a:pt x="17411" y="18001"/>
                  </a:lnTo>
                  <a:lnTo>
                    <a:pt x="17454" y="17946"/>
                  </a:lnTo>
                  <a:lnTo>
                    <a:pt x="17501" y="17894"/>
                  </a:lnTo>
                  <a:lnTo>
                    <a:pt x="17542" y="17839"/>
                  </a:lnTo>
                  <a:lnTo>
                    <a:pt x="17580" y="17782"/>
                  </a:lnTo>
                  <a:lnTo>
                    <a:pt x="17622" y="17723"/>
                  </a:lnTo>
                  <a:lnTo>
                    <a:pt x="17660" y="17666"/>
                  </a:lnTo>
                  <a:lnTo>
                    <a:pt x="17696" y="17608"/>
                  </a:lnTo>
                  <a:lnTo>
                    <a:pt x="17730" y="17549"/>
                  </a:lnTo>
                  <a:lnTo>
                    <a:pt x="17760" y="17490"/>
                  </a:lnTo>
                  <a:lnTo>
                    <a:pt x="17791" y="17427"/>
                  </a:lnTo>
                  <a:lnTo>
                    <a:pt x="17822" y="17366"/>
                  </a:lnTo>
                  <a:lnTo>
                    <a:pt x="17845" y="17303"/>
                  </a:lnTo>
                  <a:lnTo>
                    <a:pt x="17874" y="17241"/>
                  </a:lnTo>
                  <a:lnTo>
                    <a:pt x="17894" y="17176"/>
                  </a:lnTo>
                  <a:lnTo>
                    <a:pt x="17915" y="17113"/>
                  </a:lnTo>
                  <a:lnTo>
                    <a:pt x="17935" y="17046"/>
                  </a:lnTo>
                  <a:lnTo>
                    <a:pt x="17951" y="16981"/>
                  </a:lnTo>
                  <a:lnTo>
                    <a:pt x="17966" y="16914"/>
                  </a:lnTo>
                  <a:lnTo>
                    <a:pt x="17979" y="16845"/>
                  </a:lnTo>
                  <a:lnTo>
                    <a:pt x="17990" y="16780"/>
                  </a:lnTo>
                  <a:lnTo>
                    <a:pt x="18000" y="16711"/>
                  </a:lnTo>
                  <a:lnTo>
                    <a:pt x="18005" y="16642"/>
                  </a:lnTo>
                  <a:lnTo>
                    <a:pt x="18013" y="16574"/>
                  </a:lnTo>
                  <a:lnTo>
                    <a:pt x="18013" y="16365"/>
                  </a:lnTo>
                  <a:lnTo>
                    <a:pt x="18005" y="16298"/>
                  </a:lnTo>
                  <a:lnTo>
                    <a:pt x="18000" y="16229"/>
                  </a:lnTo>
                  <a:lnTo>
                    <a:pt x="17990" y="16162"/>
                  </a:lnTo>
                  <a:lnTo>
                    <a:pt x="17982" y="16097"/>
                  </a:lnTo>
                  <a:lnTo>
                    <a:pt x="17966" y="16030"/>
                  </a:lnTo>
                  <a:lnTo>
                    <a:pt x="17951" y="15963"/>
                  </a:lnTo>
                  <a:lnTo>
                    <a:pt x="17935" y="15900"/>
                  </a:lnTo>
                  <a:lnTo>
                    <a:pt x="17917" y="15833"/>
                  </a:lnTo>
                  <a:lnTo>
                    <a:pt x="17897" y="15771"/>
                  </a:lnTo>
                  <a:lnTo>
                    <a:pt x="17874" y="15708"/>
                  </a:lnTo>
                  <a:lnTo>
                    <a:pt x="17848" y="15643"/>
                  </a:lnTo>
                  <a:lnTo>
                    <a:pt x="17822" y="15582"/>
                  </a:lnTo>
                  <a:lnTo>
                    <a:pt x="17794" y="15521"/>
                  </a:lnTo>
                  <a:lnTo>
                    <a:pt x="17766" y="15460"/>
                  </a:lnTo>
                  <a:lnTo>
                    <a:pt x="17732" y="15402"/>
                  </a:lnTo>
                  <a:lnTo>
                    <a:pt x="17699" y="15343"/>
                  </a:lnTo>
                  <a:lnTo>
                    <a:pt x="17663" y="15282"/>
                  </a:lnTo>
                  <a:lnTo>
                    <a:pt x="17624" y="15225"/>
                  </a:lnTo>
                  <a:lnTo>
                    <a:pt x="17583" y="15168"/>
                  </a:lnTo>
                  <a:lnTo>
                    <a:pt x="17544" y="15112"/>
                  </a:lnTo>
                  <a:lnTo>
                    <a:pt x="17503" y="15057"/>
                  </a:lnTo>
                  <a:lnTo>
                    <a:pt x="17457" y="15002"/>
                  </a:lnTo>
                  <a:lnTo>
                    <a:pt x="17413" y="14949"/>
                  </a:lnTo>
                  <a:lnTo>
                    <a:pt x="17364" y="14899"/>
                  </a:lnTo>
                  <a:lnTo>
                    <a:pt x="17315" y="14846"/>
                  </a:lnTo>
                  <a:lnTo>
                    <a:pt x="17264" y="14793"/>
                  </a:lnTo>
                  <a:lnTo>
                    <a:pt x="17215" y="14745"/>
                  </a:lnTo>
                  <a:lnTo>
                    <a:pt x="17158" y="14696"/>
                  </a:lnTo>
                  <a:lnTo>
                    <a:pt x="17104" y="14649"/>
                  </a:lnTo>
                  <a:lnTo>
                    <a:pt x="17048" y="14601"/>
                  </a:lnTo>
                  <a:lnTo>
                    <a:pt x="16991" y="14556"/>
                  </a:lnTo>
                  <a:lnTo>
                    <a:pt x="16932" y="14511"/>
                  </a:lnTo>
                  <a:lnTo>
                    <a:pt x="16870" y="14467"/>
                  </a:lnTo>
                  <a:lnTo>
                    <a:pt x="16808" y="14426"/>
                  </a:lnTo>
                  <a:lnTo>
                    <a:pt x="16744" y="14384"/>
                  </a:lnTo>
                  <a:lnTo>
                    <a:pt x="16680" y="14343"/>
                  </a:lnTo>
                  <a:lnTo>
                    <a:pt x="16615" y="14305"/>
                  </a:lnTo>
                  <a:lnTo>
                    <a:pt x="16548" y="14266"/>
                  </a:lnTo>
                  <a:lnTo>
                    <a:pt x="16481" y="14232"/>
                  </a:lnTo>
                  <a:lnTo>
                    <a:pt x="16412" y="14195"/>
                  </a:lnTo>
                  <a:lnTo>
                    <a:pt x="16340" y="14163"/>
                  </a:lnTo>
                  <a:lnTo>
                    <a:pt x="16270" y="14130"/>
                  </a:lnTo>
                  <a:lnTo>
                    <a:pt x="16198" y="14098"/>
                  </a:lnTo>
                  <a:lnTo>
                    <a:pt x="16124" y="14069"/>
                  </a:lnTo>
                  <a:lnTo>
                    <a:pt x="16052" y="14041"/>
                  </a:lnTo>
                  <a:lnTo>
                    <a:pt x="15977" y="14013"/>
                  </a:lnTo>
                  <a:lnTo>
                    <a:pt x="15897" y="13988"/>
                  </a:lnTo>
                  <a:lnTo>
                    <a:pt x="15820" y="13964"/>
                  </a:lnTo>
                  <a:lnTo>
                    <a:pt x="15740" y="13942"/>
                  </a:lnTo>
                  <a:lnTo>
                    <a:pt x="15663" y="13921"/>
                  </a:lnTo>
                  <a:lnTo>
                    <a:pt x="15583" y="13901"/>
                  </a:lnTo>
                  <a:lnTo>
                    <a:pt x="15504" y="13883"/>
                  </a:lnTo>
                  <a:lnTo>
                    <a:pt x="15419" y="13867"/>
                  </a:lnTo>
                  <a:lnTo>
                    <a:pt x="15339" y="13852"/>
                  </a:lnTo>
                  <a:lnTo>
                    <a:pt x="15254" y="13838"/>
                  </a:lnTo>
                  <a:lnTo>
                    <a:pt x="15169" y="13826"/>
                  </a:lnTo>
                  <a:lnTo>
                    <a:pt x="15084" y="13816"/>
                  </a:lnTo>
                  <a:lnTo>
                    <a:pt x="14997" y="13806"/>
                  </a:lnTo>
                  <a:lnTo>
                    <a:pt x="14914" y="13800"/>
                  </a:lnTo>
                  <a:lnTo>
                    <a:pt x="14827" y="13796"/>
                  </a:lnTo>
                  <a:lnTo>
                    <a:pt x="14734" y="13792"/>
                  </a:lnTo>
                  <a:lnTo>
                    <a:pt x="14649" y="13790"/>
                  </a:lnTo>
                  <a:lnTo>
                    <a:pt x="14562" y="13790"/>
                  </a:lnTo>
                  <a:close/>
                  <a:moveTo>
                    <a:pt x="13805" y="11393"/>
                  </a:moveTo>
                  <a:lnTo>
                    <a:pt x="15890" y="11454"/>
                  </a:lnTo>
                  <a:lnTo>
                    <a:pt x="15843" y="12425"/>
                  </a:lnTo>
                  <a:lnTo>
                    <a:pt x="15967" y="12451"/>
                  </a:lnTo>
                  <a:lnTo>
                    <a:pt x="16093" y="12478"/>
                  </a:lnTo>
                  <a:lnTo>
                    <a:pt x="16214" y="12508"/>
                  </a:lnTo>
                  <a:lnTo>
                    <a:pt x="16337" y="12539"/>
                  </a:lnTo>
                  <a:lnTo>
                    <a:pt x="16458" y="12573"/>
                  </a:lnTo>
                  <a:lnTo>
                    <a:pt x="16574" y="12612"/>
                  </a:lnTo>
                  <a:lnTo>
                    <a:pt x="16693" y="12648"/>
                  </a:lnTo>
                  <a:lnTo>
                    <a:pt x="16811" y="12689"/>
                  </a:lnTo>
                  <a:lnTo>
                    <a:pt x="16924" y="12731"/>
                  </a:lnTo>
                  <a:lnTo>
                    <a:pt x="17035" y="12778"/>
                  </a:lnTo>
                  <a:lnTo>
                    <a:pt x="17148" y="12824"/>
                  </a:lnTo>
                  <a:lnTo>
                    <a:pt x="17259" y="12873"/>
                  </a:lnTo>
                  <a:lnTo>
                    <a:pt x="17367" y="12924"/>
                  </a:lnTo>
                  <a:lnTo>
                    <a:pt x="17472" y="12977"/>
                  </a:lnTo>
                  <a:lnTo>
                    <a:pt x="17578" y="13033"/>
                  </a:lnTo>
                  <a:lnTo>
                    <a:pt x="17681" y="13090"/>
                  </a:lnTo>
                  <a:lnTo>
                    <a:pt x="18584" y="12425"/>
                  </a:lnTo>
                  <a:lnTo>
                    <a:pt x="20002" y="13631"/>
                  </a:lnTo>
                  <a:lnTo>
                    <a:pt x="19104" y="14288"/>
                  </a:lnTo>
                  <a:lnTo>
                    <a:pt x="19168" y="14374"/>
                  </a:lnTo>
                  <a:lnTo>
                    <a:pt x="19233" y="14459"/>
                  </a:lnTo>
                  <a:lnTo>
                    <a:pt x="19292" y="14546"/>
                  </a:lnTo>
                  <a:lnTo>
                    <a:pt x="19348" y="14635"/>
                  </a:lnTo>
                  <a:lnTo>
                    <a:pt x="19402" y="14724"/>
                  </a:lnTo>
                  <a:lnTo>
                    <a:pt x="19456" y="14818"/>
                  </a:lnTo>
                  <a:lnTo>
                    <a:pt x="19505" y="14911"/>
                  </a:lnTo>
                  <a:lnTo>
                    <a:pt x="19552" y="15002"/>
                  </a:lnTo>
                  <a:lnTo>
                    <a:pt x="19595" y="15097"/>
                  </a:lnTo>
                  <a:lnTo>
                    <a:pt x="19639" y="15193"/>
                  </a:lnTo>
                  <a:lnTo>
                    <a:pt x="19675" y="15290"/>
                  </a:lnTo>
                  <a:lnTo>
                    <a:pt x="19711" y="15387"/>
                  </a:lnTo>
                  <a:lnTo>
                    <a:pt x="19740" y="15485"/>
                  </a:lnTo>
                  <a:lnTo>
                    <a:pt x="19770" y="15584"/>
                  </a:lnTo>
                  <a:lnTo>
                    <a:pt x="19799" y="15683"/>
                  </a:lnTo>
                  <a:lnTo>
                    <a:pt x="19819" y="15785"/>
                  </a:lnTo>
                  <a:lnTo>
                    <a:pt x="21034" y="15821"/>
                  </a:lnTo>
                  <a:lnTo>
                    <a:pt x="20959" y="17464"/>
                  </a:lnTo>
                  <a:lnTo>
                    <a:pt x="19750" y="17427"/>
                  </a:lnTo>
                  <a:lnTo>
                    <a:pt x="19716" y="17527"/>
                  </a:lnTo>
                  <a:lnTo>
                    <a:pt x="19683" y="17626"/>
                  </a:lnTo>
                  <a:lnTo>
                    <a:pt x="19644" y="17727"/>
                  </a:lnTo>
                  <a:lnTo>
                    <a:pt x="19606" y="17821"/>
                  </a:lnTo>
                  <a:lnTo>
                    <a:pt x="19559" y="17918"/>
                  </a:lnTo>
                  <a:lnTo>
                    <a:pt x="19516" y="18013"/>
                  </a:lnTo>
                  <a:lnTo>
                    <a:pt x="19467" y="18106"/>
                  </a:lnTo>
                  <a:lnTo>
                    <a:pt x="19415" y="18198"/>
                  </a:lnTo>
                  <a:lnTo>
                    <a:pt x="19359" y="18291"/>
                  </a:lnTo>
                  <a:lnTo>
                    <a:pt x="19299" y="18382"/>
                  </a:lnTo>
                  <a:lnTo>
                    <a:pt x="19240" y="18469"/>
                  </a:lnTo>
                  <a:lnTo>
                    <a:pt x="19181" y="18557"/>
                  </a:lnTo>
                  <a:lnTo>
                    <a:pt x="19114" y="18642"/>
                  </a:lnTo>
                  <a:lnTo>
                    <a:pt x="19047" y="18727"/>
                  </a:lnTo>
                  <a:lnTo>
                    <a:pt x="18975" y="18810"/>
                  </a:lnTo>
                  <a:lnTo>
                    <a:pt x="18903" y="18891"/>
                  </a:lnTo>
                  <a:lnTo>
                    <a:pt x="19721" y="19587"/>
                  </a:lnTo>
                  <a:lnTo>
                    <a:pt x="18195" y="20704"/>
                  </a:lnTo>
                  <a:lnTo>
                    <a:pt x="17382" y="20016"/>
                  </a:lnTo>
                  <a:lnTo>
                    <a:pt x="17272" y="20069"/>
                  </a:lnTo>
                  <a:lnTo>
                    <a:pt x="17163" y="20116"/>
                  </a:lnTo>
                  <a:lnTo>
                    <a:pt x="17048" y="20162"/>
                  </a:lnTo>
                  <a:lnTo>
                    <a:pt x="16934" y="20209"/>
                  </a:lnTo>
                  <a:lnTo>
                    <a:pt x="16819" y="20254"/>
                  </a:lnTo>
                  <a:lnTo>
                    <a:pt x="16703" y="20294"/>
                  </a:lnTo>
                  <a:lnTo>
                    <a:pt x="16584" y="20333"/>
                  </a:lnTo>
                  <a:lnTo>
                    <a:pt x="16463" y="20369"/>
                  </a:lnTo>
                  <a:lnTo>
                    <a:pt x="16343" y="20404"/>
                  </a:lnTo>
                  <a:lnTo>
                    <a:pt x="16219" y="20436"/>
                  </a:lnTo>
                  <a:lnTo>
                    <a:pt x="16095" y="20467"/>
                  </a:lnTo>
                  <a:lnTo>
                    <a:pt x="15843" y="20519"/>
                  </a:lnTo>
                  <a:lnTo>
                    <a:pt x="15717" y="20544"/>
                  </a:lnTo>
                  <a:lnTo>
                    <a:pt x="15591" y="20562"/>
                  </a:lnTo>
                  <a:lnTo>
                    <a:pt x="15462" y="20580"/>
                  </a:lnTo>
                  <a:lnTo>
                    <a:pt x="15416" y="21519"/>
                  </a:lnTo>
                  <a:lnTo>
                    <a:pt x="13332" y="21458"/>
                  </a:lnTo>
                  <a:lnTo>
                    <a:pt x="13375" y="20519"/>
                  </a:lnTo>
                  <a:lnTo>
                    <a:pt x="13247" y="20493"/>
                  </a:lnTo>
                  <a:lnTo>
                    <a:pt x="13121" y="20465"/>
                  </a:lnTo>
                  <a:lnTo>
                    <a:pt x="12994" y="20436"/>
                  </a:lnTo>
                  <a:lnTo>
                    <a:pt x="12871" y="20404"/>
                  </a:lnTo>
                  <a:lnTo>
                    <a:pt x="12750" y="20367"/>
                  </a:lnTo>
                  <a:lnTo>
                    <a:pt x="12632" y="20333"/>
                  </a:lnTo>
                  <a:lnTo>
                    <a:pt x="12511" y="20292"/>
                  </a:lnTo>
                  <a:lnTo>
                    <a:pt x="12392" y="20252"/>
                  </a:lnTo>
                  <a:lnTo>
                    <a:pt x="12279" y="20205"/>
                  </a:lnTo>
                  <a:lnTo>
                    <a:pt x="12163" y="20160"/>
                  </a:lnTo>
                  <a:lnTo>
                    <a:pt x="12050" y="20114"/>
                  </a:lnTo>
                  <a:lnTo>
                    <a:pt x="11937" y="20063"/>
                  </a:lnTo>
                  <a:lnTo>
                    <a:pt x="11829" y="20012"/>
                  </a:lnTo>
                  <a:lnTo>
                    <a:pt x="11721" y="19958"/>
                  </a:lnTo>
                  <a:lnTo>
                    <a:pt x="11615" y="19903"/>
                  </a:lnTo>
                  <a:lnTo>
                    <a:pt x="11512" y="19842"/>
                  </a:lnTo>
                  <a:lnTo>
                    <a:pt x="10637" y="20483"/>
                  </a:lnTo>
                  <a:lnTo>
                    <a:pt x="9217" y="19280"/>
                  </a:lnTo>
                  <a:lnTo>
                    <a:pt x="10097" y="18636"/>
                  </a:lnTo>
                  <a:lnTo>
                    <a:pt x="10035" y="18550"/>
                  </a:lnTo>
                  <a:lnTo>
                    <a:pt x="9971" y="18461"/>
                  </a:lnTo>
                  <a:lnTo>
                    <a:pt x="9911" y="18374"/>
                  </a:lnTo>
                  <a:lnTo>
                    <a:pt x="9855" y="18285"/>
                  </a:lnTo>
                  <a:lnTo>
                    <a:pt x="9801" y="18194"/>
                  </a:lnTo>
                  <a:lnTo>
                    <a:pt x="9749" y="18100"/>
                  </a:lnTo>
                  <a:lnTo>
                    <a:pt x="9700" y="18009"/>
                  </a:lnTo>
                  <a:lnTo>
                    <a:pt x="9654" y="17914"/>
                  </a:lnTo>
                  <a:lnTo>
                    <a:pt x="9613" y="17819"/>
                  </a:lnTo>
                  <a:lnTo>
                    <a:pt x="9572" y="17721"/>
                  </a:lnTo>
                  <a:lnTo>
                    <a:pt x="9536" y="17624"/>
                  </a:lnTo>
                  <a:lnTo>
                    <a:pt x="9502" y="17527"/>
                  </a:lnTo>
                  <a:lnTo>
                    <a:pt x="9469" y="17427"/>
                  </a:lnTo>
                  <a:lnTo>
                    <a:pt x="9440" y="17328"/>
                  </a:lnTo>
                  <a:lnTo>
                    <a:pt x="9415" y="17226"/>
                  </a:lnTo>
                  <a:lnTo>
                    <a:pt x="9394" y="17127"/>
                  </a:lnTo>
                  <a:lnTo>
                    <a:pt x="8182" y="17091"/>
                  </a:lnTo>
                  <a:lnTo>
                    <a:pt x="8262" y="15448"/>
                  </a:lnTo>
                  <a:lnTo>
                    <a:pt x="9476" y="15485"/>
                  </a:lnTo>
                  <a:lnTo>
                    <a:pt x="9510" y="15385"/>
                  </a:lnTo>
                  <a:lnTo>
                    <a:pt x="9543" y="15284"/>
                  </a:lnTo>
                  <a:lnTo>
                    <a:pt x="9582" y="15187"/>
                  </a:lnTo>
                  <a:lnTo>
                    <a:pt x="9626" y="15093"/>
                  </a:lnTo>
                  <a:lnTo>
                    <a:pt x="9669" y="14998"/>
                  </a:lnTo>
                  <a:lnTo>
                    <a:pt x="9716" y="14903"/>
                  </a:lnTo>
                  <a:lnTo>
                    <a:pt x="9767" y="14810"/>
                  </a:lnTo>
                  <a:lnTo>
                    <a:pt x="9819" y="14718"/>
                  </a:lnTo>
                  <a:lnTo>
                    <a:pt x="9875" y="14627"/>
                  </a:lnTo>
                  <a:lnTo>
                    <a:pt x="9932" y="14540"/>
                  </a:lnTo>
                  <a:lnTo>
                    <a:pt x="9994" y="14453"/>
                  </a:lnTo>
                  <a:lnTo>
                    <a:pt x="10056" y="14363"/>
                  </a:lnTo>
                  <a:lnTo>
                    <a:pt x="10120" y="14278"/>
                  </a:lnTo>
                  <a:lnTo>
                    <a:pt x="10189" y="14195"/>
                  </a:lnTo>
                  <a:lnTo>
                    <a:pt x="10256" y="14112"/>
                  </a:lnTo>
                  <a:lnTo>
                    <a:pt x="10331" y="14033"/>
                  </a:lnTo>
                  <a:lnTo>
                    <a:pt x="9494" y="13325"/>
                  </a:lnTo>
                  <a:lnTo>
                    <a:pt x="11026" y="12208"/>
                  </a:lnTo>
                  <a:lnTo>
                    <a:pt x="11865" y="12920"/>
                  </a:lnTo>
                  <a:lnTo>
                    <a:pt x="11973" y="12869"/>
                  </a:lnTo>
                  <a:lnTo>
                    <a:pt x="12083" y="12820"/>
                  </a:lnTo>
                  <a:lnTo>
                    <a:pt x="12194" y="12774"/>
                  </a:lnTo>
                  <a:lnTo>
                    <a:pt x="12305" y="12729"/>
                  </a:lnTo>
                  <a:lnTo>
                    <a:pt x="12421" y="12687"/>
                  </a:lnTo>
                  <a:lnTo>
                    <a:pt x="12534" y="12646"/>
                  </a:lnTo>
                  <a:lnTo>
                    <a:pt x="12652" y="12608"/>
                  </a:lnTo>
                  <a:lnTo>
                    <a:pt x="12768" y="12573"/>
                  </a:lnTo>
                  <a:lnTo>
                    <a:pt x="12889" y="12539"/>
                  </a:lnTo>
                  <a:lnTo>
                    <a:pt x="13010" y="12506"/>
                  </a:lnTo>
                  <a:lnTo>
                    <a:pt x="13131" y="12478"/>
                  </a:lnTo>
                  <a:lnTo>
                    <a:pt x="13254" y="12451"/>
                  </a:lnTo>
                  <a:lnTo>
                    <a:pt x="13378" y="12425"/>
                  </a:lnTo>
                  <a:lnTo>
                    <a:pt x="13504" y="12405"/>
                  </a:lnTo>
                  <a:lnTo>
                    <a:pt x="13630" y="12382"/>
                  </a:lnTo>
                  <a:lnTo>
                    <a:pt x="13756" y="12366"/>
                  </a:lnTo>
                  <a:lnTo>
                    <a:pt x="13805" y="11393"/>
                  </a:lnTo>
                  <a:close/>
                  <a:moveTo>
                    <a:pt x="4052" y="9548"/>
                  </a:moveTo>
                  <a:lnTo>
                    <a:pt x="4155" y="9627"/>
                  </a:lnTo>
                  <a:lnTo>
                    <a:pt x="4263" y="9706"/>
                  </a:lnTo>
                  <a:lnTo>
                    <a:pt x="4379" y="9788"/>
                  </a:lnTo>
                  <a:lnTo>
                    <a:pt x="4502" y="9867"/>
                  </a:lnTo>
                  <a:lnTo>
                    <a:pt x="4628" y="9944"/>
                  </a:lnTo>
                  <a:lnTo>
                    <a:pt x="4765" y="10019"/>
                  </a:lnTo>
                  <a:lnTo>
                    <a:pt x="4832" y="10051"/>
                  </a:lnTo>
                  <a:lnTo>
                    <a:pt x="4901" y="10088"/>
                  </a:lnTo>
                  <a:lnTo>
                    <a:pt x="4971" y="10118"/>
                  </a:lnTo>
                  <a:lnTo>
                    <a:pt x="5043" y="10151"/>
                  </a:lnTo>
                  <a:lnTo>
                    <a:pt x="5184" y="10272"/>
                  </a:lnTo>
                  <a:lnTo>
                    <a:pt x="5328" y="10400"/>
                  </a:lnTo>
                  <a:lnTo>
                    <a:pt x="5609" y="10654"/>
                  </a:lnTo>
                  <a:lnTo>
                    <a:pt x="5202" y="12238"/>
                  </a:lnTo>
                  <a:lnTo>
                    <a:pt x="5187" y="12285"/>
                  </a:lnTo>
                  <a:lnTo>
                    <a:pt x="5169" y="12331"/>
                  </a:lnTo>
                  <a:lnTo>
                    <a:pt x="5148" y="12376"/>
                  </a:lnTo>
                  <a:lnTo>
                    <a:pt x="5120" y="12419"/>
                  </a:lnTo>
                  <a:lnTo>
                    <a:pt x="5094" y="12461"/>
                  </a:lnTo>
                  <a:lnTo>
                    <a:pt x="5061" y="12502"/>
                  </a:lnTo>
                  <a:lnTo>
                    <a:pt x="5025" y="12538"/>
                  </a:lnTo>
                  <a:lnTo>
                    <a:pt x="4986" y="12575"/>
                  </a:lnTo>
                  <a:lnTo>
                    <a:pt x="2008" y="15163"/>
                  </a:lnTo>
                  <a:lnTo>
                    <a:pt x="1979" y="15192"/>
                  </a:lnTo>
                  <a:lnTo>
                    <a:pt x="1946" y="15214"/>
                  </a:lnTo>
                  <a:lnTo>
                    <a:pt x="1910" y="15238"/>
                  </a:lnTo>
                  <a:lnTo>
                    <a:pt x="1874" y="15261"/>
                  </a:lnTo>
                  <a:lnTo>
                    <a:pt x="1838" y="15281"/>
                  </a:lnTo>
                  <a:lnTo>
                    <a:pt x="1802" y="15297"/>
                  </a:lnTo>
                  <a:lnTo>
                    <a:pt x="1761" y="15318"/>
                  </a:lnTo>
                  <a:lnTo>
                    <a:pt x="1722" y="15332"/>
                  </a:lnTo>
                  <a:lnTo>
                    <a:pt x="1681" y="15346"/>
                  </a:lnTo>
                  <a:lnTo>
                    <a:pt x="1642" y="15358"/>
                  </a:lnTo>
                  <a:lnTo>
                    <a:pt x="1598" y="15368"/>
                  </a:lnTo>
                  <a:lnTo>
                    <a:pt x="1557" y="15376"/>
                  </a:lnTo>
                  <a:lnTo>
                    <a:pt x="1516" y="15383"/>
                  </a:lnTo>
                  <a:lnTo>
                    <a:pt x="1472" y="15391"/>
                  </a:lnTo>
                  <a:lnTo>
                    <a:pt x="1428" y="15395"/>
                  </a:lnTo>
                  <a:lnTo>
                    <a:pt x="1385" y="15397"/>
                  </a:lnTo>
                  <a:lnTo>
                    <a:pt x="1297" y="15397"/>
                  </a:lnTo>
                  <a:lnTo>
                    <a:pt x="1256" y="15395"/>
                  </a:lnTo>
                  <a:lnTo>
                    <a:pt x="1210" y="15391"/>
                  </a:lnTo>
                  <a:lnTo>
                    <a:pt x="1168" y="15387"/>
                  </a:lnTo>
                  <a:lnTo>
                    <a:pt x="1127" y="15378"/>
                  </a:lnTo>
                  <a:lnTo>
                    <a:pt x="1084" y="15368"/>
                  </a:lnTo>
                  <a:lnTo>
                    <a:pt x="1042" y="15358"/>
                  </a:lnTo>
                  <a:lnTo>
                    <a:pt x="999" y="15346"/>
                  </a:lnTo>
                  <a:lnTo>
                    <a:pt x="960" y="15332"/>
                  </a:lnTo>
                  <a:lnTo>
                    <a:pt x="919" y="15318"/>
                  </a:lnTo>
                  <a:lnTo>
                    <a:pt x="880" y="15297"/>
                  </a:lnTo>
                  <a:lnTo>
                    <a:pt x="844" y="15279"/>
                  </a:lnTo>
                  <a:lnTo>
                    <a:pt x="803" y="15261"/>
                  </a:lnTo>
                  <a:lnTo>
                    <a:pt x="767" y="15236"/>
                  </a:lnTo>
                  <a:lnTo>
                    <a:pt x="733" y="15212"/>
                  </a:lnTo>
                  <a:lnTo>
                    <a:pt x="697" y="15188"/>
                  </a:lnTo>
                  <a:lnTo>
                    <a:pt x="669" y="15163"/>
                  </a:lnTo>
                  <a:lnTo>
                    <a:pt x="638" y="15135"/>
                  </a:lnTo>
                  <a:lnTo>
                    <a:pt x="610" y="15105"/>
                  </a:lnTo>
                  <a:lnTo>
                    <a:pt x="584" y="15076"/>
                  </a:lnTo>
                  <a:lnTo>
                    <a:pt x="561" y="15046"/>
                  </a:lnTo>
                  <a:lnTo>
                    <a:pt x="538" y="15017"/>
                  </a:lnTo>
                  <a:lnTo>
                    <a:pt x="520" y="14985"/>
                  </a:lnTo>
                  <a:lnTo>
                    <a:pt x="502" y="14954"/>
                  </a:lnTo>
                  <a:lnTo>
                    <a:pt x="489" y="14920"/>
                  </a:lnTo>
                  <a:lnTo>
                    <a:pt x="473" y="14890"/>
                  </a:lnTo>
                  <a:lnTo>
                    <a:pt x="463" y="14857"/>
                  </a:lnTo>
                  <a:lnTo>
                    <a:pt x="450" y="14823"/>
                  </a:lnTo>
                  <a:lnTo>
                    <a:pt x="440" y="14754"/>
                  </a:lnTo>
                  <a:lnTo>
                    <a:pt x="437" y="14721"/>
                  </a:lnTo>
                  <a:lnTo>
                    <a:pt x="437" y="14652"/>
                  </a:lnTo>
                  <a:lnTo>
                    <a:pt x="440" y="14620"/>
                  </a:lnTo>
                  <a:lnTo>
                    <a:pt x="445" y="14583"/>
                  </a:lnTo>
                  <a:lnTo>
                    <a:pt x="450" y="14551"/>
                  </a:lnTo>
                  <a:lnTo>
                    <a:pt x="461" y="14516"/>
                  </a:lnTo>
                  <a:lnTo>
                    <a:pt x="473" y="14484"/>
                  </a:lnTo>
                  <a:lnTo>
                    <a:pt x="489" y="14451"/>
                  </a:lnTo>
                  <a:lnTo>
                    <a:pt x="502" y="14417"/>
                  </a:lnTo>
                  <a:lnTo>
                    <a:pt x="520" y="14386"/>
                  </a:lnTo>
                  <a:lnTo>
                    <a:pt x="538" y="14354"/>
                  </a:lnTo>
                  <a:lnTo>
                    <a:pt x="561" y="14322"/>
                  </a:lnTo>
                  <a:lnTo>
                    <a:pt x="584" y="14293"/>
                  </a:lnTo>
                  <a:lnTo>
                    <a:pt x="610" y="14263"/>
                  </a:lnTo>
                  <a:lnTo>
                    <a:pt x="638" y="14234"/>
                  </a:lnTo>
                  <a:lnTo>
                    <a:pt x="672" y="14206"/>
                  </a:lnTo>
                  <a:lnTo>
                    <a:pt x="3478" y="11763"/>
                  </a:lnTo>
                  <a:lnTo>
                    <a:pt x="4052" y="9548"/>
                  </a:lnTo>
                  <a:close/>
                  <a:moveTo>
                    <a:pt x="17657" y="6738"/>
                  </a:moveTo>
                  <a:lnTo>
                    <a:pt x="17557" y="6740"/>
                  </a:lnTo>
                  <a:lnTo>
                    <a:pt x="17456" y="6744"/>
                  </a:lnTo>
                  <a:lnTo>
                    <a:pt x="17358" y="6756"/>
                  </a:lnTo>
                  <a:lnTo>
                    <a:pt x="17258" y="6768"/>
                  </a:lnTo>
                  <a:lnTo>
                    <a:pt x="17160" y="6784"/>
                  </a:lnTo>
                  <a:lnTo>
                    <a:pt x="17062" y="6806"/>
                  </a:lnTo>
                  <a:lnTo>
                    <a:pt x="16967" y="6833"/>
                  </a:lnTo>
                  <a:lnTo>
                    <a:pt x="16869" y="6861"/>
                  </a:lnTo>
                  <a:lnTo>
                    <a:pt x="16776" y="6891"/>
                  </a:lnTo>
                  <a:lnTo>
                    <a:pt x="16683" y="6930"/>
                  </a:lnTo>
                  <a:lnTo>
                    <a:pt x="16593" y="6970"/>
                  </a:lnTo>
                  <a:lnTo>
                    <a:pt x="16506" y="7013"/>
                  </a:lnTo>
                  <a:lnTo>
                    <a:pt x="16418" y="7062"/>
                  </a:lnTo>
                  <a:lnTo>
                    <a:pt x="16333" y="7114"/>
                  </a:lnTo>
                  <a:lnTo>
                    <a:pt x="16251" y="7169"/>
                  </a:lnTo>
                  <a:lnTo>
                    <a:pt x="16176" y="7228"/>
                  </a:lnTo>
                  <a:lnTo>
                    <a:pt x="16104" y="7287"/>
                  </a:lnTo>
                  <a:lnTo>
                    <a:pt x="16037" y="7349"/>
                  </a:lnTo>
                  <a:lnTo>
                    <a:pt x="15975" y="7416"/>
                  </a:lnTo>
                  <a:lnTo>
                    <a:pt x="15918" y="7481"/>
                  </a:lnTo>
                  <a:lnTo>
                    <a:pt x="15862" y="7550"/>
                  </a:lnTo>
                  <a:lnTo>
                    <a:pt x="15815" y="7619"/>
                  </a:lnTo>
                  <a:lnTo>
                    <a:pt x="15769" y="7690"/>
                  </a:lnTo>
                  <a:lnTo>
                    <a:pt x="15730" y="7765"/>
                  </a:lnTo>
                  <a:lnTo>
                    <a:pt x="15694" y="7838"/>
                  </a:lnTo>
                  <a:lnTo>
                    <a:pt x="15664" y="7913"/>
                  </a:lnTo>
                  <a:lnTo>
                    <a:pt x="15640" y="7990"/>
                  </a:lnTo>
                  <a:lnTo>
                    <a:pt x="15620" y="8064"/>
                  </a:lnTo>
                  <a:lnTo>
                    <a:pt x="15602" y="8143"/>
                  </a:lnTo>
                  <a:lnTo>
                    <a:pt x="15589" y="8222"/>
                  </a:lnTo>
                  <a:lnTo>
                    <a:pt x="15584" y="8299"/>
                  </a:lnTo>
                  <a:lnTo>
                    <a:pt x="15579" y="8381"/>
                  </a:lnTo>
                  <a:lnTo>
                    <a:pt x="15584" y="8460"/>
                  </a:lnTo>
                  <a:lnTo>
                    <a:pt x="15589" y="8537"/>
                  </a:lnTo>
                  <a:lnTo>
                    <a:pt x="15602" y="8616"/>
                  </a:lnTo>
                  <a:lnTo>
                    <a:pt x="15620" y="8693"/>
                  </a:lnTo>
                  <a:lnTo>
                    <a:pt x="15640" y="8769"/>
                  </a:lnTo>
                  <a:lnTo>
                    <a:pt x="15666" y="8846"/>
                  </a:lnTo>
                  <a:lnTo>
                    <a:pt x="15697" y="8923"/>
                  </a:lnTo>
                  <a:lnTo>
                    <a:pt x="15733" y="8996"/>
                  </a:lnTo>
                  <a:lnTo>
                    <a:pt x="15777" y="9069"/>
                  </a:lnTo>
                  <a:lnTo>
                    <a:pt x="15823" y="9144"/>
                  </a:lnTo>
                  <a:lnTo>
                    <a:pt x="15875" y="9215"/>
                  </a:lnTo>
                  <a:lnTo>
                    <a:pt x="15929" y="9286"/>
                  </a:lnTo>
                  <a:lnTo>
                    <a:pt x="15993" y="9355"/>
                  </a:lnTo>
                  <a:lnTo>
                    <a:pt x="16060" y="9422"/>
                  </a:lnTo>
                  <a:lnTo>
                    <a:pt x="16127" y="9483"/>
                  </a:lnTo>
                  <a:lnTo>
                    <a:pt x="16202" y="9543"/>
                  </a:lnTo>
                  <a:lnTo>
                    <a:pt x="16279" y="9602"/>
                  </a:lnTo>
                  <a:lnTo>
                    <a:pt x="16356" y="9653"/>
                  </a:lnTo>
                  <a:lnTo>
                    <a:pt x="16441" y="9703"/>
                  </a:lnTo>
                  <a:lnTo>
                    <a:pt x="16526" y="9748"/>
                  </a:lnTo>
                  <a:lnTo>
                    <a:pt x="16611" y="9791"/>
                  </a:lnTo>
                  <a:lnTo>
                    <a:pt x="16701" y="9829"/>
                  </a:lnTo>
                  <a:lnTo>
                    <a:pt x="16792" y="9863"/>
                  </a:lnTo>
                  <a:lnTo>
                    <a:pt x="16884" y="9896"/>
                  </a:lnTo>
                  <a:lnTo>
                    <a:pt x="16977" y="9922"/>
                  </a:lnTo>
                  <a:lnTo>
                    <a:pt x="17075" y="9947"/>
                  </a:lnTo>
                  <a:lnTo>
                    <a:pt x="17170" y="9967"/>
                  </a:lnTo>
                  <a:lnTo>
                    <a:pt x="17268" y="9983"/>
                  </a:lnTo>
                  <a:lnTo>
                    <a:pt x="17366" y="9997"/>
                  </a:lnTo>
                  <a:lnTo>
                    <a:pt x="17466" y="10007"/>
                  </a:lnTo>
                  <a:lnTo>
                    <a:pt x="17567" y="10011"/>
                  </a:lnTo>
                  <a:lnTo>
                    <a:pt x="17665" y="10013"/>
                  </a:lnTo>
                  <a:lnTo>
                    <a:pt x="17768" y="10011"/>
                  </a:lnTo>
                  <a:lnTo>
                    <a:pt x="17868" y="10005"/>
                  </a:lnTo>
                  <a:lnTo>
                    <a:pt x="17966" y="9995"/>
                  </a:lnTo>
                  <a:lnTo>
                    <a:pt x="18064" y="9981"/>
                  </a:lnTo>
                  <a:lnTo>
                    <a:pt x="18162" y="9965"/>
                  </a:lnTo>
                  <a:lnTo>
                    <a:pt x="18260" y="9942"/>
                  </a:lnTo>
                  <a:lnTo>
                    <a:pt x="18355" y="9918"/>
                  </a:lnTo>
                  <a:lnTo>
                    <a:pt x="18453" y="9890"/>
                  </a:lnTo>
                  <a:lnTo>
                    <a:pt x="18545" y="9857"/>
                  </a:lnTo>
                  <a:lnTo>
                    <a:pt x="18638" y="9821"/>
                  </a:lnTo>
                  <a:lnTo>
                    <a:pt x="18728" y="9782"/>
                  </a:lnTo>
                  <a:lnTo>
                    <a:pt x="18816" y="9736"/>
                  </a:lnTo>
                  <a:lnTo>
                    <a:pt x="18903" y="9689"/>
                  </a:lnTo>
                  <a:lnTo>
                    <a:pt x="18988" y="9637"/>
                  </a:lnTo>
                  <a:lnTo>
                    <a:pt x="19071" y="9580"/>
                  </a:lnTo>
                  <a:lnTo>
                    <a:pt x="19146" y="9523"/>
                  </a:lnTo>
                  <a:lnTo>
                    <a:pt x="19218" y="9464"/>
                  </a:lnTo>
                  <a:lnTo>
                    <a:pt x="19285" y="9400"/>
                  </a:lnTo>
                  <a:lnTo>
                    <a:pt x="19346" y="9337"/>
                  </a:lnTo>
                  <a:lnTo>
                    <a:pt x="19408" y="9270"/>
                  </a:lnTo>
                  <a:lnTo>
                    <a:pt x="19457" y="9201"/>
                  </a:lnTo>
                  <a:lnTo>
                    <a:pt x="19509" y="9132"/>
                  </a:lnTo>
                  <a:lnTo>
                    <a:pt x="19552" y="9061"/>
                  </a:lnTo>
                  <a:lnTo>
                    <a:pt x="19591" y="8986"/>
                  </a:lnTo>
                  <a:lnTo>
                    <a:pt x="19627" y="8913"/>
                  </a:lnTo>
                  <a:lnTo>
                    <a:pt x="19658" y="8838"/>
                  </a:lnTo>
                  <a:lnTo>
                    <a:pt x="19684" y="8761"/>
                  </a:lnTo>
                  <a:lnTo>
                    <a:pt x="19704" y="8684"/>
                  </a:lnTo>
                  <a:lnTo>
                    <a:pt x="19720" y="8607"/>
                  </a:lnTo>
                  <a:lnTo>
                    <a:pt x="19733" y="8530"/>
                  </a:lnTo>
                  <a:lnTo>
                    <a:pt x="19738" y="8449"/>
                  </a:lnTo>
                  <a:lnTo>
                    <a:pt x="19741" y="8370"/>
                  </a:lnTo>
                  <a:lnTo>
                    <a:pt x="19738" y="8293"/>
                  </a:lnTo>
                  <a:lnTo>
                    <a:pt x="19733" y="8214"/>
                  </a:lnTo>
                  <a:lnTo>
                    <a:pt x="19720" y="8135"/>
                  </a:lnTo>
                  <a:lnTo>
                    <a:pt x="19702" y="8058"/>
                  </a:lnTo>
                  <a:lnTo>
                    <a:pt x="19681" y="7981"/>
                  </a:lnTo>
                  <a:lnTo>
                    <a:pt x="19656" y="7904"/>
                  </a:lnTo>
                  <a:lnTo>
                    <a:pt x="19625" y="7827"/>
                  </a:lnTo>
                  <a:lnTo>
                    <a:pt x="19586" y="7755"/>
                  </a:lnTo>
                  <a:lnTo>
                    <a:pt x="19545" y="7682"/>
                  </a:lnTo>
                  <a:lnTo>
                    <a:pt x="19498" y="7607"/>
                  </a:lnTo>
                  <a:lnTo>
                    <a:pt x="19447" y="7536"/>
                  </a:lnTo>
                  <a:lnTo>
                    <a:pt x="19393" y="7465"/>
                  </a:lnTo>
                  <a:lnTo>
                    <a:pt x="19328" y="7398"/>
                  </a:lnTo>
                  <a:lnTo>
                    <a:pt x="19261" y="7331"/>
                  </a:lnTo>
                  <a:lnTo>
                    <a:pt x="19192" y="7268"/>
                  </a:lnTo>
                  <a:lnTo>
                    <a:pt x="19117" y="7208"/>
                  </a:lnTo>
                  <a:lnTo>
                    <a:pt x="19043" y="7153"/>
                  </a:lnTo>
                  <a:lnTo>
                    <a:pt x="18965" y="7098"/>
                  </a:lnTo>
                  <a:lnTo>
                    <a:pt x="18880" y="7047"/>
                  </a:lnTo>
                  <a:lnTo>
                    <a:pt x="18795" y="7003"/>
                  </a:lnTo>
                  <a:lnTo>
                    <a:pt x="18710" y="6960"/>
                  </a:lnTo>
                  <a:lnTo>
                    <a:pt x="18620" y="6922"/>
                  </a:lnTo>
                  <a:lnTo>
                    <a:pt x="18530" y="6887"/>
                  </a:lnTo>
                  <a:lnTo>
                    <a:pt x="18437" y="6855"/>
                  </a:lnTo>
                  <a:lnTo>
                    <a:pt x="18345" y="6827"/>
                  </a:lnTo>
                  <a:lnTo>
                    <a:pt x="18247" y="6804"/>
                  </a:lnTo>
                  <a:lnTo>
                    <a:pt x="18151" y="6784"/>
                  </a:lnTo>
                  <a:lnTo>
                    <a:pt x="18054" y="6768"/>
                  </a:lnTo>
                  <a:lnTo>
                    <a:pt x="17956" y="6754"/>
                  </a:lnTo>
                  <a:lnTo>
                    <a:pt x="17855" y="6744"/>
                  </a:lnTo>
                  <a:lnTo>
                    <a:pt x="17755" y="6740"/>
                  </a:lnTo>
                  <a:lnTo>
                    <a:pt x="17657" y="6738"/>
                  </a:lnTo>
                  <a:close/>
                  <a:moveTo>
                    <a:pt x="17381" y="5261"/>
                  </a:moveTo>
                  <a:lnTo>
                    <a:pt x="18651" y="5356"/>
                  </a:lnTo>
                  <a:lnTo>
                    <a:pt x="18582" y="5943"/>
                  </a:lnTo>
                  <a:lnTo>
                    <a:pt x="18656" y="5960"/>
                  </a:lnTo>
                  <a:lnTo>
                    <a:pt x="18728" y="5978"/>
                  </a:lnTo>
                  <a:lnTo>
                    <a:pt x="18873" y="6022"/>
                  </a:lnTo>
                  <a:lnTo>
                    <a:pt x="18947" y="6045"/>
                  </a:lnTo>
                  <a:lnTo>
                    <a:pt x="19014" y="6069"/>
                  </a:lnTo>
                  <a:lnTo>
                    <a:pt x="19084" y="6095"/>
                  </a:lnTo>
                  <a:lnTo>
                    <a:pt x="19223" y="6152"/>
                  </a:lnTo>
                  <a:lnTo>
                    <a:pt x="19292" y="6182"/>
                  </a:lnTo>
                  <a:lnTo>
                    <a:pt x="19359" y="6215"/>
                  </a:lnTo>
                  <a:lnTo>
                    <a:pt x="19426" y="6249"/>
                  </a:lnTo>
                  <a:lnTo>
                    <a:pt x="19491" y="6282"/>
                  </a:lnTo>
                  <a:lnTo>
                    <a:pt x="19555" y="6318"/>
                  </a:lnTo>
                  <a:lnTo>
                    <a:pt x="19617" y="6357"/>
                  </a:lnTo>
                  <a:lnTo>
                    <a:pt x="19681" y="6393"/>
                  </a:lnTo>
                  <a:lnTo>
                    <a:pt x="20253" y="6022"/>
                  </a:lnTo>
                  <a:lnTo>
                    <a:pt x="21067" y="6792"/>
                  </a:lnTo>
                  <a:lnTo>
                    <a:pt x="20498" y="7165"/>
                  </a:lnTo>
                  <a:lnTo>
                    <a:pt x="20534" y="7220"/>
                  </a:lnTo>
                  <a:lnTo>
                    <a:pt x="20570" y="7276"/>
                  </a:lnTo>
                  <a:lnTo>
                    <a:pt x="20603" y="7333"/>
                  </a:lnTo>
                  <a:lnTo>
                    <a:pt x="20637" y="7390"/>
                  </a:lnTo>
                  <a:lnTo>
                    <a:pt x="20668" y="7449"/>
                  </a:lnTo>
                  <a:lnTo>
                    <a:pt x="20693" y="7505"/>
                  </a:lnTo>
                  <a:lnTo>
                    <a:pt x="20722" y="7564"/>
                  </a:lnTo>
                  <a:lnTo>
                    <a:pt x="20745" y="7621"/>
                  </a:lnTo>
                  <a:lnTo>
                    <a:pt x="20766" y="7682"/>
                  </a:lnTo>
                  <a:lnTo>
                    <a:pt x="20786" y="7740"/>
                  </a:lnTo>
                  <a:lnTo>
                    <a:pt x="20807" y="7801"/>
                  </a:lnTo>
                  <a:lnTo>
                    <a:pt x="20820" y="7862"/>
                  </a:lnTo>
                  <a:lnTo>
                    <a:pt x="20835" y="7921"/>
                  </a:lnTo>
                  <a:lnTo>
                    <a:pt x="20848" y="7979"/>
                  </a:lnTo>
                  <a:lnTo>
                    <a:pt x="20861" y="8042"/>
                  </a:lnTo>
                  <a:lnTo>
                    <a:pt x="20869" y="8103"/>
                  </a:lnTo>
                  <a:lnTo>
                    <a:pt x="21600" y="8156"/>
                  </a:lnTo>
                  <a:lnTo>
                    <a:pt x="21482" y="9152"/>
                  </a:lnTo>
                  <a:lnTo>
                    <a:pt x="20755" y="9102"/>
                  </a:lnTo>
                  <a:lnTo>
                    <a:pt x="20732" y="9158"/>
                  </a:lnTo>
                  <a:lnTo>
                    <a:pt x="20706" y="9217"/>
                  </a:lnTo>
                  <a:lnTo>
                    <a:pt x="20683" y="9274"/>
                  </a:lnTo>
                  <a:lnTo>
                    <a:pt x="20621" y="9387"/>
                  </a:lnTo>
                  <a:lnTo>
                    <a:pt x="20588" y="9444"/>
                  </a:lnTo>
                  <a:lnTo>
                    <a:pt x="20554" y="9501"/>
                  </a:lnTo>
                  <a:lnTo>
                    <a:pt x="20518" y="9556"/>
                  </a:lnTo>
                  <a:lnTo>
                    <a:pt x="20482" y="9610"/>
                  </a:lnTo>
                  <a:lnTo>
                    <a:pt x="20444" y="9665"/>
                  </a:lnTo>
                  <a:lnTo>
                    <a:pt x="20402" y="9718"/>
                  </a:lnTo>
                  <a:lnTo>
                    <a:pt x="20359" y="9770"/>
                  </a:lnTo>
                  <a:lnTo>
                    <a:pt x="20315" y="9821"/>
                  </a:lnTo>
                  <a:lnTo>
                    <a:pt x="20268" y="9874"/>
                  </a:lnTo>
                  <a:lnTo>
                    <a:pt x="20222" y="9924"/>
                  </a:lnTo>
                  <a:lnTo>
                    <a:pt x="20171" y="9973"/>
                  </a:lnTo>
                  <a:lnTo>
                    <a:pt x="20634" y="10415"/>
                  </a:lnTo>
                  <a:lnTo>
                    <a:pt x="19656" y="11055"/>
                  </a:lnTo>
                  <a:lnTo>
                    <a:pt x="19187" y="10613"/>
                  </a:lnTo>
                  <a:lnTo>
                    <a:pt x="19117" y="10641"/>
                  </a:lnTo>
                  <a:lnTo>
                    <a:pt x="19045" y="10670"/>
                  </a:lnTo>
                  <a:lnTo>
                    <a:pt x="18973" y="10696"/>
                  </a:lnTo>
                  <a:lnTo>
                    <a:pt x="18898" y="10720"/>
                  </a:lnTo>
                  <a:lnTo>
                    <a:pt x="18826" y="10745"/>
                  </a:lnTo>
                  <a:lnTo>
                    <a:pt x="18749" y="10765"/>
                  </a:lnTo>
                  <a:lnTo>
                    <a:pt x="18677" y="10787"/>
                  </a:lnTo>
                  <a:lnTo>
                    <a:pt x="18602" y="10806"/>
                  </a:lnTo>
                  <a:lnTo>
                    <a:pt x="18527" y="10822"/>
                  </a:lnTo>
                  <a:lnTo>
                    <a:pt x="18453" y="10838"/>
                  </a:lnTo>
                  <a:lnTo>
                    <a:pt x="18373" y="10852"/>
                  </a:lnTo>
                  <a:lnTo>
                    <a:pt x="18298" y="10864"/>
                  </a:lnTo>
                  <a:lnTo>
                    <a:pt x="18224" y="10876"/>
                  </a:lnTo>
                  <a:lnTo>
                    <a:pt x="18144" y="10887"/>
                  </a:lnTo>
                  <a:lnTo>
                    <a:pt x="18066" y="10897"/>
                  </a:lnTo>
                  <a:lnTo>
                    <a:pt x="17992" y="10903"/>
                  </a:lnTo>
                  <a:lnTo>
                    <a:pt x="17922" y="11474"/>
                  </a:lnTo>
                  <a:lnTo>
                    <a:pt x="16653" y="11379"/>
                  </a:lnTo>
                  <a:lnTo>
                    <a:pt x="16719" y="10803"/>
                  </a:lnTo>
                  <a:lnTo>
                    <a:pt x="16647" y="10785"/>
                  </a:lnTo>
                  <a:lnTo>
                    <a:pt x="16575" y="10765"/>
                  </a:lnTo>
                  <a:lnTo>
                    <a:pt x="16498" y="10745"/>
                  </a:lnTo>
                  <a:lnTo>
                    <a:pt x="16428" y="10722"/>
                  </a:lnTo>
                  <a:lnTo>
                    <a:pt x="16356" y="10698"/>
                  </a:lnTo>
                  <a:lnTo>
                    <a:pt x="16284" y="10674"/>
                  </a:lnTo>
                  <a:lnTo>
                    <a:pt x="16215" y="10647"/>
                  </a:lnTo>
                  <a:lnTo>
                    <a:pt x="16145" y="10619"/>
                  </a:lnTo>
                  <a:lnTo>
                    <a:pt x="16078" y="10587"/>
                  </a:lnTo>
                  <a:lnTo>
                    <a:pt x="16009" y="10556"/>
                  </a:lnTo>
                  <a:lnTo>
                    <a:pt x="15942" y="10524"/>
                  </a:lnTo>
                  <a:lnTo>
                    <a:pt x="15808" y="10455"/>
                  </a:lnTo>
                  <a:lnTo>
                    <a:pt x="15746" y="10419"/>
                  </a:lnTo>
                  <a:lnTo>
                    <a:pt x="15682" y="10382"/>
                  </a:lnTo>
                  <a:lnTo>
                    <a:pt x="15620" y="10344"/>
                  </a:lnTo>
                  <a:lnTo>
                    <a:pt x="15051" y="10716"/>
                  </a:lnTo>
                  <a:lnTo>
                    <a:pt x="14237" y="9940"/>
                  </a:lnTo>
                  <a:lnTo>
                    <a:pt x="14808" y="9568"/>
                  </a:lnTo>
                  <a:lnTo>
                    <a:pt x="14772" y="9511"/>
                  </a:lnTo>
                  <a:lnTo>
                    <a:pt x="14739" y="9456"/>
                  </a:lnTo>
                  <a:lnTo>
                    <a:pt x="14705" y="9400"/>
                  </a:lnTo>
                  <a:lnTo>
                    <a:pt x="14675" y="9343"/>
                  </a:lnTo>
                  <a:lnTo>
                    <a:pt x="14646" y="9284"/>
                  </a:lnTo>
                  <a:lnTo>
                    <a:pt x="14618" y="9227"/>
                  </a:lnTo>
                  <a:lnTo>
                    <a:pt x="14595" y="9171"/>
                  </a:lnTo>
                  <a:lnTo>
                    <a:pt x="14569" y="9110"/>
                  </a:lnTo>
                  <a:lnTo>
                    <a:pt x="14548" y="9051"/>
                  </a:lnTo>
                  <a:lnTo>
                    <a:pt x="14528" y="8992"/>
                  </a:lnTo>
                  <a:lnTo>
                    <a:pt x="14510" y="8934"/>
                  </a:lnTo>
                  <a:lnTo>
                    <a:pt x="14494" y="8873"/>
                  </a:lnTo>
                  <a:lnTo>
                    <a:pt x="14479" y="8814"/>
                  </a:lnTo>
                  <a:lnTo>
                    <a:pt x="14469" y="8755"/>
                  </a:lnTo>
                  <a:lnTo>
                    <a:pt x="14450" y="8634"/>
                  </a:lnTo>
                  <a:lnTo>
                    <a:pt x="13701" y="8579"/>
                  </a:lnTo>
                  <a:lnTo>
                    <a:pt x="13822" y="7578"/>
                  </a:lnTo>
                  <a:lnTo>
                    <a:pt x="14574" y="7635"/>
                  </a:lnTo>
                  <a:lnTo>
                    <a:pt x="14597" y="7578"/>
                  </a:lnTo>
                  <a:lnTo>
                    <a:pt x="14620" y="7522"/>
                  </a:lnTo>
                  <a:lnTo>
                    <a:pt x="14649" y="7465"/>
                  </a:lnTo>
                  <a:lnTo>
                    <a:pt x="14675" y="7408"/>
                  </a:lnTo>
                  <a:lnTo>
                    <a:pt x="14705" y="7353"/>
                  </a:lnTo>
                  <a:lnTo>
                    <a:pt x="14739" y="7297"/>
                  </a:lnTo>
                  <a:lnTo>
                    <a:pt x="14772" y="7242"/>
                  </a:lnTo>
                  <a:lnTo>
                    <a:pt x="14808" y="7187"/>
                  </a:lnTo>
                  <a:lnTo>
                    <a:pt x="14845" y="7137"/>
                  </a:lnTo>
                  <a:lnTo>
                    <a:pt x="14883" y="7082"/>
                  </a:lnTo>
                  <a:lnTo>
                    <a:pt x="14922" y="7029"/>
                  </a:lnTo>
                  <a:lnTo>
                    <a:pt x="14966" y="6977"/>
                  </a:lnTo>
                  <a:lnTo>
                    <a:pt x="15009" y="6928"/>
                  </a:lnTo>
                  <a:lnTo>
                    <a:pt x="15056" y="6877"/>
                  </a:lnTo>
                  <a:lnTo>
                    <a:pt x="15105" y="6827"/>
                  </a:lnTo>
                  <a:lnTo>
                    <a:pt x="15151" y="6778"/>
                  </a:lnTo>
                  <a:lnTo>
                    <a:pt x="14669" y="6320"/>
                  </a:lnTo>
                  <a:lnTo>
                    <a:pt x="15653" y="5680"/>
                  </a:lnTo>
                  <a:lnTo>
                    <a:pt x="16132" y="6138"/>
                  </a:lnTo>
                  <a:lnTo>
                    <a:pt x="16204" y="6109"/>
                  </a:lnTo>
                  <a:lnTo>
                    <a:pt x="16274" y="6083"/>
                  </a:lnTo>
                  <a:lnTo>
                    <a:pt x="16346" y="6057"/>
                  </a:lnTo>
                  <a:lnTo>
                    <a:pt x="16418" y="6030"/>
                  </a:lnTo>
                  <a:lnTo>
                    <a:pt x="16490" y="6010"/>
                  </a:lnTo>
                  <a:lnTo>
                    <a:pt x="16562" y="5986"/>
                  </a:lnTo>
                  <a:lnTo>
                    <a:pt x="16634" y="5968"/>
                  </a:lnTo>
                  <a:lnTo>
                    <a:pt x="16709" y="5947"/>
                  </a:lnTo>
                  <a:lnTo>
                    <a:pt x="16786" y="5931"/>
                  </a:lnTo>
                  <a:lnTo>
                    <a:pt x="16861" y="5915"/>
                  </a:lnTo>
                  <a:lnTo>
                    <a:pt x="16933" y="5901"/>
                  </a:lnTo>
                  <a:lnTo>
                    <a:pt x="17011" y="5889"/>
                  </a:lnTo>
                  <a:lnTo>
                    <a:pt x="17088" y="5877"/>
                  </a:lnTo>
                  <a:lnTo>
                    <a:pt x="17162" y="5866"/>
                  </a:lnTo>
                  <a:lnTo>
                    <a:pt x="17237" y="5858"/>
                  </a:lnTo>
                  <a:lnTo>
                    <a:pt x="17312" y="5850"/>
                  </a:lnTo>
                  <a:lnTo>
                    <a:pt x="17381" y="5261"/>
                  </a:lnTo>
                  <a:close/>
                  <a:moveTo>
                    <a:pt x="12231" y="3771"/>
                  </a:moveTo>
                  <a:lnTo>
                    <a:pt x="12304" y="3771"/>
                  </a:lnTo>
                  <a:lnTo>
                    <a:pt x="12373" y="3779"/>
                  </a:lnTo>
                  <a:lnTo>
                    <a:pt x="12443" y="3789"/>
                  </a:lnTo>
                  <a:lnTo>
                    <a:pt x="12512" y="3807"/>
                  </a:lnTo>
                  <a:lnTo>
                    <a:pt x="12576" y="3827"/>
                  </a:lnTo>
                  <a:lnTo>
                    <a:pt x="12641" y="3854"/>
                  </a:lnTo>
                  <a:lnTo>
                    <a:pt x="12697" y="3886"/>
                  </a:lnTo>
                  <a:lnTo>
                    <a:pt x="12728" y="3904"/>
                  </a:lnTo>
                  <a:lnTo>
                    <a:pt x="12757" y="3922"/>
                  </a:lnTo>
                  <a:lnTo>
                    <a:pt x="12782" y="3942"/>
                  </a:lnTo>
                  <a:lnTo>
                    <a:pt x="12806" y="3965"/>
                  </a:lnTo>
                  <a:lnTo>
                    <a:pt x="12831" y="3989"/>
                  </a:lnTo>
                  <a:lnTo>
                    <a:pt x="12854" y="4011"/>
                  </a:lnTo>
                  <a:lnTo>
                    <a:pt x="12875" y="4036"/>
                  </a:lnTo>
                  <a:lnTo>
                    <a:pt x="12898" y="4062"/>
                  </a:lnTo>
                  <a:lnTo>
                    <a:pt x="12916" y="4088"/>
                  </a:lnTo>
                  <a:lnTo>
                    <a:pt x="12929" y="4114"/>
                  </a:lnTo>
                  <a:lnTo>
                    <a:pt x="12945" y="4141"/>
                  </a:lnTo>
                  <a:lnTo>
                    <a:pt x="12957" y="4165"/>
                  </a:lnTo>
                  <a:lnTo>
                    <a:pt x="12975" y="4220"/>
                  </a:lnTo>
                  <a:lnTo>
                    <a:pt x="12991" y="4276"/>
                  </a:lnTo>
                  <a:lnTo>
                    <a:pt x="12993" y="4331"/>
                  </a:lnTo>
                  <a:lnTo>
                    <a:pt x="12993" y="4387"/>
                  </a:lnTo>
                  <a:lnTo>
                    <a:pt x="12983" y="4446"/>
                  </a:lnTo>
                  <a:lnTo>
                    <a:pt x="12970" y="4499"/>
                  </a:lnTo>
                  <a:lnTo>
                    <a:pt x="12947" y="4551"/>
                  </a:lnTo>
                  <a:lnTo>
                    <a:pt x="12921" y="4604"/>
                  </a:lnTo>
                  <a:lnTo>
                    <a:pt x="12888" y="4652"/>
                  </a:lnTo>
                  <a:lnTo>
                    <a:pt x="12847" y="4701"/>
                  </a:lnTo>
                  <a:lnTo>
                    <a:pt x="12824" y="4721"/>
                  </a:lnTo>
                  <a:lnTo>
                    <a:pt x="12800" y="4743"/>
                  </a:lnTo>
                  <a:lnTo>
                    <a:pt x="12775" y="4763"/>
                  </a:lnTo>
                  <a:lnTo>
                    <a:pt x="12746" y="4786"/>
                  </a:lnTo>
                  <a:lnTo>
                    <a:pt x="12718" y="4804"/>
                  </a:lnTo>
                  <a:lnTo>
                    <a:pt x="12687" y="4822"/>
                  </a:lnTo>
                  <a:lnTo>
                    <a:pt x="10514" y="6054"/>
                  </a:lnTo>
                  <a:lnTo>
                    <a:pt x="10478" y="6074"/>
                  </a:lnTo>
                  <a:lnTo>
                    <a:pt x="10440" y="6090"/>
                  </a:lnTo>
                  <a:lnTo>
                    <a:pt x="10399" y="6106"/>
                  </a:lnTo>
                  <a:lnTo>
                    <a:pt x="10360" y="6120"/>
                  </a:lnTo>
                  <a:lnTo>
                    <a:pt x="10321" y="6132"/>
                  </a:lnTo>
                  <a:lnTo>
                    <a:pt x="10283" y="6143"/>
                  </a:lnTo>
                  <a:lnTo>
                    <a:pt x="10239" y="6149"/>
                  </a:lnTo>
                  <a:lnTo>
                    <a:pt x="10198" y="6157"/>
                  </a:lnTo>
                  <a:lnTo>
                    <a:pt x="10157" y="6161"/>
                  </a:lnTo>
                  <a:lnTo>
                    <a:pt x="10113" y="6163"/>
                  </a:lnTo>
                  <a:lnTo>
                    <a:pt x="10072" y="6163"/>
                  </a:lnTo>
                  <a:lnTo>
                    <a:pt x="10025" y="6161"/>
                  </a:lnTo>
                  <a:lnTo>
                    <a:pt x="9984" y="6159"/>
                  </a:lnTo>
                  <a:lnTo>
                    <a:pt x="9943" y="6153"/>
                  </a:lnTo>
                  <a:lnTo>
                    <a:pt x="9899" y="6147"/>
                  </a:lnTo>
                  <a:lnTo>
                    <a:pt x="9858" y="6136"/>
                  </a:lnTo>
                  <a:lnTo>
                    <a:pt x="8156" y="5714"/>
                  </a:lnTo>
                  <a:lnTo>
                    <a:pt x="8182" y="5653"/>
                  </a:lnTo>
                  <a:lnTo>
                    <a:pt x="8213" y="5588"/>
                  </a:lnTo>
                  <a:lnTo>
                    <a:pt x="8249" y="5508"/>
                  </a:lnTo>
                  <a:lnTo>
                    <a:pt x="8288" y="5413"/>
                  </a:lnTo>
                  <a:lnTo>
                    <a:pt x="8324" y="5313"/>
                  </a:lnTo>
                  <a:lnTo>
                    <a:pt x="8339" y="5263"/>
                  </a:lnTo>
                  <a:lnTo>
                    <a:pt x="8355" y="5212"/>
                  </a:lnTo>
                  <a:lnTo>
                    <a:pt x="8362" y="5164"/>
                  </a:lnTo>
                  <a:lnTo>
                    <a:pt x="8373" y="5117"/>
                  </a:lnTo>
                  <a:lnTo>
                    <a:pt x="8378" y="5069"/>
                  </a:lnTo>
                  <a:lnTo>
                    <a:pt x="8378" y="4972"/>
                  </a:lnTo>
                  <a:lnTo>
                    <a:pt x="8375" y="4921"/>
                  </a:lnTo>
                  <a:lnTo>
                    <a:pt x="8370" y="4871"/>
                  </a:lnTo>
                  <a:lnTo>
                    <a:pt x="8362" y="4824"/>
                  </a:lnTo>
                  <a:lnTo>
                    <a:pt x="8344" y="4731"/>
                  </a:lnTo>
                  <a:lnTo>
                    <a:pt x="8326" y="4648"/>
                  </a:lnTo>
                  <a:lnTo>
                    <a:pt x="8308" y="4586"/>
                  </a:lnTo>
                  <a:lnTo>
                    <a:pt x="8290" y="4527"/>
                  </a:lnTo>
                  <a:lnTo>
                    <a:pt x="9948" y="4939"/>
                  </a:lnTo>
                  <a:lnTo>
                    <a:pt x="11822" y="3880"/>
                  </a:lnTo>
                  <a:lnTo>
                    <a:pt x="11856" y="3864"/>
                  </a:lnTo>
                  <a:lnTo>
                    <a:pt x="11889" y="3845"/>
                  </a:lnTo>
                  <a:lnTo>
                    <a:pt x="11917" y="3831"/>
                  </a:lnTo>
                  <a:lnTo>
                    <a:pt x="11951" y="3821"/>
                  </a:lnTo>
                  <a:lnTo>
                    <a:pt x="11987" y="3809"/>
                  </a:lnTo>
                  <a:lnTo>
                    <a:pt x="12020" y="3799"/>
                  </a:lnTo>
                  <a:lnTo>
                    <a:pt x="12090" y="3785"/>
                  </a:lnTo>
                  <a:lnTo>
                    <a:pt x="12162" y="3775"/>
                  </a:lnTo>
                  <a:lnTo>
                    <a:pt x="12231" y="3771"/>
                  </a:lnTo>
                  <a:close/>
                  <a:moveTo>
                    <a:pt x="5596" y="3446"/>
                  </a:moveTo>
                  <a:lnTo>
                    <a:pt x="5604" y="3446"/>
                  </a:lnTo>
                  <a:lnTo>
                    <a:pt x="5622" y="3448"/>
                  </a:lnTo>
                  <a:lnTo>
                    <a:pt x="5689" y="3452"/>
                  </a:lnTo>
                  <a:lnTo>
                    <a:pt x="5895" y="3454"/>
                  </a:lnTo>
                  <a:lnTo>
                    <a:pt x="6139" y="3458"/>
                  </a:lnTo>
                  <a:lnTo>
                    <a:pt x="6247" y="3460"/>
                  </a:lnTo>
                  <a:lnTo>
                    <a:pt x="6334" y="3469"/>
                  </a:lnTo>
                  <a:lnTo>
                    <a:pt x="6337" y="3469"/>
                  </a:lnTo>
                  <a:lnTo>
                    <a:pt x="6368" y="3491"/>
                  </a:lnTo>
                  <a:lnTo>
                    <a:pt x="6401" y="3525"/>
                  </a:lnTo>
                  <a:lnTo>
                    <a:pt x="6440" y="3566"/>
                  </a:lnTo>
                  <a:lnTo>
                    <a:pt x="6478" y="3617"/>
                  </a:lnTo>
                  <a:lnTo>
                    <a:pt x="6522" y="3681"/>
                  </a:lnTo>
                  <a:lnTo>
                    <a:pt x="6563" y="3754"/>
                  </a:lnTo>
                  <a:lnTo>
                    <a:pt x="6581" y="3797"/>
                  </a:lnTo>
                  <a:lnTo>
                    <a:pt x="6602" y="3846"/>
                  </a:lnTo>
                  <a:lnTo>
                    <a:pt x="6622" y="3894"/>
                  </a:lnTo>
                  <a:lnTo>
                    <a:pt x="6645" y="3949"/>
                  </a:lnTo>
                  <a:lnTo>
                    <a:pt x="6663" y="4006"/>
                  </a:lnTo>
                  <a:lnTo>
                    <a:pt x="6681" y="4069"/>
                  </a:lnTo>
                  <a:lnTo>
                    <a:pt x="6699" y="4135"/>
                  </a:lnTo>
                  <a:lnTo>
                    <a:pt x="6717" y="4206"/>
                  </a:lnTo>
                  <a:lnTo>
                    <a:pt x="6733" y="4281"/>
                  </a:lnTo>
                  <a:lnTo>
                    <a:pt x="6746" y="4362"/>
                  </a:lnTo>
                  <a:lnTo>
                    <a:pt x="6761" y="4448"/>
                  </a:lnTo>
                  <a:lnTo>
                    <a:pt x="6774" y="4537"/>
                  </a:lnTo>
                  <a:lnTo>
                    <a:pt x="6782" y="4632"/>
                  </a:lnTo>
                  <a:lnTo>
                    <a:pt x="6792" y="4735"/>
                  </a:lnTo>
                  <a:lnTo>
                    <a:pt x="6800" y="4839"/>
                  </a:lnTo>
                  <a:lnTo>
                    <a:pt x="6807" y="4952"/>
                  </a:lnTo>
                  <a:lnTo>
                    <a:pt x="6810" y="5070"/>
                  </a:lnTo>
                  <a:lnTo>
                    <a:pt x="6812" y="5191"/>
                  </a:lnTo>
                  <a:lnTo>
                    <a:pt x="6810" y="5323"/>
                  </a:lnTo>
                  <a:lnTo>
                    <a:pt x="6810" y="5459"/>
                  </a:lnTo>
                  <a:lnTo>
                    <a:pt x="6846" y="5362"/>
                  </a:lnTo>
                  <a:lnTo>
                    <a:pt x="6882" y="5264"/>
                  </a:lnTo>
                  <a:lnTo>
                    <a:pt x="6949" y="5076"/>
                  </a:lnTo>
                  <a:lnTo>
                    <a:pt x="7005" y="4904"/>
                  </a:lnTo>
                  <a:lnTo>
                    <a:pt x="7051" y="4743"/>
                  </a:lnTo>
                  <a:lnTo>
                    <a:pt x="7121" y="4504"/>
                  </a:lnTo>
                  <a:lnTo>
                    <a:pt x="7152" y="4395"/>
                  </a:lnTo>
                  <a:lnTo>
                    <a:pt x="7116" y="4338"/>
                  </a:lnTo>
                  <a:lnTo>
                    <a:pt x="7087" y="4283"/>
                  </a:lnTo>
                  <a:lnTo>
                    <a:pt x="7059" y="4235"/>
                  </a:lnTo>
                  <a:lnTo>
                    <a:pt x="7039" y="4186"/>
                  </a:lnTo>
                  <a:lnTo>
                    <a:pt x="7008" y="4115"/>
                  </a:lnTo>
                  <a:lnTo>
                    <a:pt x="7000" y="4089"/>
                  </a:lnTo>
                  <a:lnTo>
                    <a:pt x="7028" y="4069"/>
                  </a:lnTo>
                  <a:lnTo>
                    <a:pt x="7103" y="4018"/>
                  </a:lnTo>
                  <a:lnTo>
                    <a:pt x="7147" y="3987"/>
                  </a:lnTo>
                  <a:lnTo>
                    <a:pt x="7198" y="3957"/>
                  </a:lnTo>
                  <a:lnTo>
                    <a:pt x="7249" y="3931"/>
                  </a:lnTo>
                  <a:lnTo>
                    <a:pt x="7298" y="3906"/>
                  </a:lnTo>
                  <a:lnTo>
                    <a:pt x="7468" y="3957"/>
                  </a:lnTo>
                  <a:lnTo>
                    <a:pt x="7612" y="4210"/>
                  </a:lnTo>
                  <a:lnTo>
                    <a:pt x="7571" y="4285"/>
                  </a:lnTo>
                  <a:lnTo>
                    <a:pt x="7525" y="4362"/>
                  </a:lnTo>
                  <a:lnTo>
                    <a:pt x="7476" y="4443"/>
                  </a:lnTo>
                  <a:lnTo>
                    <a:pt x="7483" y="4514"/>
                  </a:lnTo>
                  <a:lnTo>
                    <a:pt x="7489" y="4602"/>
                  </a:lnTo>
                  <a:lnTo>
                    <a:pt x="7494" y="4701"/>
                  </a:lnTo>
                  <a:lnTo>
                    <a:pt x="7489" y="4810"/>
                  </a:lnTo>
                  <a:lnTo>
                    <a:pt x="7483" y="5045"/>
                  </a:lnTo>
                  <a:lnTo>
                    <a:pt x="7471" y="5283"/>
                  </a:lnTo>
                  <a:lnTo>
                    <a:pt x="7458" y="5506"/>
                  </a:lnTo>
                  <a:lnTo>
                    <a:pt x="7445" y="5690"/>
                  </a:lnTo>
                  <a:lnTo>
                    <a:pt x="7429" y="5864"/>
                  </a:lnTo>
                  <a:lnTo>
                    <a:pt x="7445" y="5832"/>
                  </a:lnTo>
                  <a:lnTo>
                    <a:pt x="7486" y="5741"/>
                  </a:lnTo>
                  <a:lnTo>
                    <a:pt x="7514" y="5674"/>
                  </a:lnTo>
                  <a:lnTo>
                    <a:pt x="7548" y="5595"/>
                  </a:lnTo>
                  <a:lnTo>
                    <a:pt x="7581" y="5506"/>
                  </a:lnTo>
                  <a:lnTo>
                    <a:pt x="7617" y="5404"/>
                  </a:lnTo>
                  <a:lnTo>
                    <a:pt x="7648" y="5289"/>
                  </a:lnTo>
                  <a:lnTo>
                    <a:pt x="7681" y="5167"/>
                  </a:lnTo>
                  <a:lnTo>
                    <a:pt x="7712" y="5035"/>
                  </a:lnTo>
                  <a:lnTo>
                    <a:pt x="7740" y="4895"/>
                  </a:lnTo>
                  <a:lnTo>
                    <a:pt x="7761" y="4750"/>
                  </a:lnTo>
                  <a:lnTo>
                    <a:pt x="7769" y="4670"/>
                  </a:lnTo>
                  <a:lnTo>
                    <a:pt x="7779" y="4591"/>
                  </a:lnTo>
                  <a:lnTo>
                    <a:pt x="7784" y="4514"/>
                  </a:lnTo>
                  <a:lnTo>
                    <a:pt x="7787" y="4433"/>
                  </a:lnTo>
                  <a:lnTo>
                    <a:pt x="7789" y="4350"/>
                  </a:lnTo>
                  <a:lnTo>
                    <a:pt x="7789" y="4267"/>
                  </a:lnTo>
                  <a:lnTo>
                    <a:pt x="7854" y="4146"/>
                  </a:lnTo>
                  <a:lnTo>
                    <a:pt x="7866" y="4158"/>
                  </a:lnTo>
                  <a:lnTo>
                    <a:pt x="7892" y="4194"/>
                  </a:lnTo>
                  <a:lnTo>
                    <a:pt x="7910" y="4223"/>
                  </a:lnTo>
                  <a:lnTo>
                    <a:pt x="7931" y="4257"/>
                  </a:lnTo>
                  <a:lnTo>
                    <a:pt x="7956" y="4298"/>
                  </a:lnTo>
                  <a:lnTo>
                    <a:pt x="7980" y="4348"/>
                  </a:lnTo>
                  <a:lnTo>
                    <a:pt x="8008" y="4407"/>
                  </a:lnTo>
                  <a:lnTo>
                    <a:pt x="8031" y="4472"/>
                  </a:lnTo>
                  <a:lnTo>
                    <a:pt x="8054" y="4547"/>
                  </a:lnTo>
                  <a:lnTo>
                    <a:pt x="8080" y="4628"/>
                  </a:lnTo>
                  <a:lnTo>
                    <a:pt x="8100" y="4721"/>
                  </a:lnTo>
                  <a:lnTo>
                    <a:pt x="8121" y="4820"/>
                  </a:lnTo>
                  <a:lnTo>
                    <a:pt x="8136" y="4932"/>
                  </a:lnTo>
                  <a:lnTo>
                    <a:pt x="8149" y="5050"/>
                  </a:lnTo>
                  <a:lnTo>
                    <a:pt x="8147" y="5084"/>
                  </a:lnTo>
                  <a:lnTo>
                    <a:pt x="8139" y="5120"/>
                  </a:lnTo>
                  <a:lnTo>
                    <a:pt x="8129" y="5167"/>
                  </a:lnTo>
                  <a:lnTo>
                    <a:pt x="8111" y="5218"/>
                  </a:lnTo>
                  <a:lnTo>
                    <a:pt x="8085" y="5274"/>
                  </a:lnTo>
                  <a:lnTo>
                    <a:pt x="8059" y="5339"/>
                  </a:lnTo>
                  <a:lnTo>
                    <a:pt x="7990" y="5483"/>
                  </a:lnTo>
                  <a:lnTo>
                    <a:pt x="7812" y="5842"/>
                  </a:lnTo>
                  <a:lnTo>
                    <a:pt x="7707" y="6055"/>
                  </a:lnTo>
                  <a:lnTo>
                    <a:pt x="7594" y="6292"/>
                  </a:lnTo>
                  <a:lnTo>
                    <a:pt x="7478" y="6549"/>
                  </a:lnTo>
                  <a:lnTo>
                    <a:pt x="7422" y="6685"/>
                  </a:lnTo>
                  <a:lnTo>
                    <a:pt x="7360" y="6825"/>
                  </a:lnTo>
                  <a:lnTo>
                    <a:pt x="7303" y="6971"/>
                  </a:lnTo>
                  <a:lnTo>
                    <a:pt x="7247" y="7123"/>
                  </a:lnTo>
                  <a:lnTo>
                    <a:pt x="7188" y="7277"/>
                  </a:lnTo>
                  <a:lnTo>
                    <a:pt x="7134" y="7439"/>
                  </a:lnTo>
                  <a:lnTo>
                    <a:pt x="7080" y="7601"/>
                  </a:lnTo>
                  <a:lnTo>
                    <a:pt x="7028" y="7774"/>
                  </a:lnTo>
                  <a:lnTo>
                    <a:pt x="6982" y="7946"/>
                  </a:lnTo>
                  <a:lnTo>
                    <a:pt x="6933" y="8126"/>
                  </a:lnTo>
                  <a:lnTo>
                    <a:pt x="6892" y="8309"/>
                  </a:lnTo>
                  <a:lnTo>
                    <a:pt x="6851" y="8497"/>
                  </a:lnTo>
                  <a:lnTo>
                    <a:pt x="6815" y="8686"/>
                  </a:lnTo>
                  <a:lnTo>
                    <a:pt x="6782" y="8882"/>
                  </a:lnTo>
                  <a:lnTo>
                    <a:pt x="7087" y="9158"/>
                  </a:lnTo>
                  <a:lnTo>
                    <a:pt x="7697" y="9719"/>
                  </a:lnTo>
                  <a:lnTo>
                    <a:pt x="8026" y="10023"/>
                  </a:lnTo>
                  <a:lnTo>
                    <a:pt x="8316" y="10299"/>
                  </a:lnTo>
                  <a:lnTo>
                    <a:pt x="8437" y="10415"/>
                  </a:lnTo>
                  <a:lnTo>
                    <a:pt x="8537" y="10510"/>
                  </a:lnTo>
                  <a:lnTo>
                    <a:pt x="8607" y="10583"/>
                  </a:lnTo>
                  <a:lnTo>
                    <a:pt x="8645" y="10625"/>
                  </a:lnTo>
                  <a:lnTo>
                    <a:pt x="8684" y="10674"/>
                  </a:lnTo>
                  <a:lnTo>
                    <a:pt x="8730" y="10729"/>
                  </a:lnTo>
                  <a:lnTo>
                    <a:pt x="8776" y="10790"/>
                  </a:lnTo>
                  <a:lnTo>
                    <a:pt x="8797" y="10826"/>
                  </a:lnTo>
                  <a:lnTo>
                    <a:pt x="8820" y="10867"/>
                  </a:lnTo>
                  <a:lnTo>
                    <a:pt x="8838" y="10909"/>
                  </a:lnTo>
                  <a:lnTo>
                    <a:pt x="8848" y="10956"/>
                  </a:lnTo>
                  <a:lnTo>
                    <a:pt x="8861" y="11008"/>
                  </a:lnTo>
                  <a:lnTo>
                    <a:pt x="8864" y="11065"/>
                  </a:lnTo>
                  <a:lnTo>
                    <a:pt x="8864" y="11126"/>
                  </a:lnTo>
                  <a:lnTo>
                    <a:pt x="8856" y="11193"/>
                  </a:lnTo>
                  <a:lnTo>
                    <a:pt x="8841" y="11270"/>
                  </a:lnTo>
                  <a:lnTo>
                    <a:pt x="8815" y="11347"/>
                  </a:lnTo>
                  <a:lnTo>
                    <a:pt x="8807" y="11398"/>
                  </a:lnTo>
                  <a:lnTo>
                    <a:pt x="8787" y="11501"/>
                  </a:lnTo>
                  <a:lnTo>
                    <a:pt x="8722" y="11844"/>
                  </a:lnTo>
                  <a:lnTo>
                    <a:pt x="8545" y="12831"/>
                  </a:lnTo>
                  <a:lnTo>
                    <a:pt x="8296" y="14239"/>
                  </a:lnTo>
                  <a:lnTo>
                    <a:pt x="8288" y="14280"/>
                  </a:lnTo>
                  <a:lnTo>
                    <a:pt x="8278" y="14318"/>
                  </a:lnTo>
                  <a:lnTo>
                    <a:pt x="8252" y="14395"/>
                  </a:lnTo>
                  <a:lnTo>
                    <a:pt x="8231" y="14430"/>
                  </a:lnTo>
                  <a:lnTo>
                    <a:pt x="8213" y="14466"/>
                  </a:lnTo>
                  <a:lnTo>
                    <a:pt x="8195" y="14503"/>
                  </a:lnTo>
                  <a:lnTo>
                    <a:pt x="8172" y="14535"/>
                  </a:lnTo>
                  <a:lnTo>
                    <a:pt x="8152" y="14566"/>
                  </a:lnTo>
                  <a:lnTo>
                    <a:pt x="8123" y="14596"/>
                  </a:lnTo>
                  <a:lnTo>
                    <a:pt x="8098" y="14628"/>
                  </a:lnTo>
                  <a:lnTo>
                    <a:pt x="8070" y="14657"/>
                  </a:lnTo>
                  <a:lnTo>
                    <a:pt x="8041" y="14683"/>
                  </a:lnTo>
                  <a:lnTo>
                    <a:pt x="8010" y="14708"/>
                  </a:lnTo>
                  <a:lnTo>
                    <a:pt x="7944" y="14756"/>
                  </a:lnTo>
                  <a:lnTo>
                    <a:pt x="7908" y="14776"/>
                  </a:lnTo>
                  <a:lnTo>
                    <a:pt x="7872" y="14797"/>
                  </a:lnTo>
                  <a:lnTo>
                    <a:pt x="7833" y="14815"/>
                  </a:lnTo>
                  <a:lnTo>
                    <a:pt x="7794" y="14831"/>
                  </a:lnTo>
                  <a:lnTo>
                    <a:pt x="7753" y="14847"/>
                  </a:lnTo>
                  <a:lnTo>
                    <a:pt x="7715" y="14860"/>
                  </a:lnTo>
                  <a:lnTo>
                    <a:pt x="7674" y="14872"/>
                  </a:lnTo>
                  <a:lnTo>
                    <a:pt x="7627" y="14884"/>
                  </a:lnTo>
                  <a:lnTo>
                    <a:pt x="7586" y="14894"/>
                  </a:lnTo>
                  <a:lnTo>
                    <a:pt x="7540" y="14898"/>
                  </a:lnTo>
                  <a:lnTo>
                    <a:pt x="7496" y="14906"/>
                  </a:lnTo>
                  <a:lnTo>
                    <a:pt x="7450" y="14908"/>
                  </a:lnTo>
                  <a:lnTo>
                    <a:pt x="7404" y="14910"/>
                  </a:lnTo>
                  <a:lnTo>
                    <a:pt x="7355" y="14910"/>
                  </a:lnTo>
                  <a:lnTo>
                    <a:pt x="7306" y="14908"/>
                  </a:lnTo>
                  <a:lnTo>
                    <a:pt x="7257" y="14902"/>
                  </a:lnTo>
                  <a:lnTo>
                    <a:pt x="7211" y="14898"/>
                  </a:lnTo>
                  <a:lnTo>
                    <a:pt x="7162" y="14892"/>
                  </a:lnTo>
                  <a:lnTo>
                    <a:pt x="7116" y="14882"/>
                  </a:lnTo>
                  <a:lnTo>
                    <a:pt x="7072" y="14870"/>
                  </a:lnTo>
                  <a:lnTo>
                    <a:pt x="7028" y="14855"/>
                  </a:lnTo>
                  <a:lnTo>
                    <a:pt x="6987" y="14841"/>
                  </a:lnTo>
                  <a:lnTo>
                    <a:pt x="6949" y="14825"/>
                  </a:lnTo>
                  <a:lnTo>
                    <a:pt x="6910" y="14809"/>
                  </a:lnTo>
                  <a:lnTo>
                    <a:pt x="6874" y="14789"/>
                  </a:lnTo>
                  <a:lnTo>
                    <a:pt x="6838" y="14768"/>
                  </a:lnTo>
                  <a:lnTo>
                    <a:pt x="6805" y="14744"/>
                  </a:lnTo>
                  <a:lnTo>
                    <a:pt x="6771" y="14720"/>
                  </a:lnTo>
                  <a:lnTo>
                    <a:pt x="6740" y="14697"/>
                  </a:lnTo>
                  <a:lnTo>
                    <a:pt x="6710" y="14671"/>
                  </a:lnTo>
                  <a:lnTo>
                    <a:pt x="6684" y="14643"/>
                  </a:lnTo>
                  <a:lnTo>
                    <a:pt x="6656" y="14614"/>
                  </a:lnTo>
                  <a:lnTo>
                    <a:pt x="6635" y="14582"/>
                  </a:lnTo>
                  <a:lnTo>
                    <a:pt x="6612" y="14551"/>
                  </a:lnTo>
                  <a:lnTo>
                    <a:pt x="6591" y="14521"/>
                  </a:lnTo>
                  <a:lnTo>
                    <a:pt x="6573" y="14489"/>
                  </a:lnTo>
                  <a:lnTo>
                    <a:pt x="6558" y="14452"/>
                  </a:lnTo>
                  <a:lnTo>
                    <a:pt x="6542" y="14420"/>
                  </a:lnTo>
                  <a:lnTo>
                    <a:pt x="6530" y="14383"/>
                  </a:lnTo>
                  <a:lnTo>
                    <a:pt x="6517" y="14345"/>
                  </a:lnTo>
                  <a:lnTo>
                    <a:pt x="6509" y="14310"/>
                  </a:lnTo>
                  <a:lnTo>
                    <a:pt x="6504" y="14270"/>
                  </a:lnTo>
                  <a:lnTo>
                    <a:pt x="6499" y="14231"/>
                  </a:lnTo>
                  <a:lnTo>
                    <a:pt x="6496" y="14193"/>
                  </a:lnTo>
                  <a:lnTo>
                    <a:pt x="6496" y="14154"/>
                  </a:lnTo>
                  <a:lnTo>
                    <a:pt x="6499" y="14114"/>
                  </a:lnTo>
                  <a:lnTo>
                    <a:pt x="6504" y="14073"/>
                  </a:lnTo>
                  <a:lnTo>
                    <a:pt x="6509" y="14031"/>
                  </a:lnTo>
                  <a:lnTo>
                    <a:pt x="6758" y="12707"/>
                  </a:lnTo>
                  <a:lnTo>
                    <a:pt x="6931" y="11787"/>
                  </a:lnTo>
                  <a:lnTo>
                    <a:pt x="6985" y="11475"/>
                  </a:lnTo>
                  <a:lnTo>
                    <a:pt x="7000" y="11385"/>
                  </a:lnTo>
                  <a:lnTo>
                    <a:pt x="7005" y="11347"/>
                  </a:lnTo>
                  <a:lnTo>
                    <a:pt x="6985" y="11329"/>
                  </a:lnTo>
                  <a:lnTo>
                    <a:pt x="6933" y="11286"/>
                  </a:lnTo>
                  <a:lnTo>
                    <a:pt x="6751" y="11136"/>
                  </a:lnTo>
                  <a:lnTo>
                    <a:pt x="6188" y="10684"/>
                  </a:lnTo>
                  <a:lnTo>
                    <a:pt x="5571" y="10190"/>
                  </a:lnTo>
                  <a:lnTo>
                    <a:pt x="5327" y="9991"/>
                  </a:lnTo>
                  <a:lnTo>
                    <a:pt x="5167" y="9857"/>
                  </a:lnTo>
                  <a:lnTo>
                    <a:pt x="5064" y="9815"/>
                  </a:lnTo>
                  <a:lnTo>
                    <a:pt x="4967" y="9770"/>
                  </a:lnTo>
                  <a:lnTo>
                    <a:pt x="4869" y="9725"/>
                  </a:lnTo>
                  <a:lnTo>
                    <a:pt x="4779" y="9681"/>
                  </a:lnTo>
                  <a:lnTo>
                    <a:pt x="4692" y="9634"/>
                  </a:lnTo>
                  <a:lnTo>
                    <a:pt x="4612" y="9588"/>
                  </a:lnTo>
                  <a:lnTo>
                    <a:pt x="4532" y="9543"/>
                  </a:lnTo>
                  <a:lnTo>
                    <a:pt x="4460" y="9494"/>
                  </a:lnTo>
                  <a:lnTo>
                    <a:pt x="4391" y="9450"/>
                  </a:lnTo>
                  <a:lnTo>
                    <a:pt x="4324" y="9403"/>
                  </a:lnTo>
                  <a:lnTo>
                    <a:pt x="4262" y="9355"/>
                  </a:lnTo>
                  <a:lnTo>
                    <a:pt x="4206" y="9310"/>
                  </a:lnTo>
                  <a:lnTo>
                    <a:pt x="4147" y="9265"/>
                  </a:lnTo>
                  <a:lnTo>
                    <a:pt x="4098" y="9221"/>
                  </a:lnTo>
                  <a:lnTo>
                    <a:pt x="4051" y="9174"/>
                  </a:lnTo>
                  <a:lnTo>
                    <a:pt x="4005" y="9132"/>
                  </a:lnTo>
                  <a:lnTo>
                    <a:pt x="3964" y="9089"/>
                  </a:lnTo>
                  <a:lnTo>
                    <a:pt x="3928" y="9046"/>
                  </a:lnTo>
                  <a:lnTo>
                    <a:pt x="3892" y="9006"/>
                  </a:lnTo>
                  <a:lnTo>
                    <a:pt x="3861" y="8965"/>
                  </a:lnTo>
                  <a:lnTo>
                    <a:pt x="3836" y="8925"/>
                  </a:lnTo>
                  <a:lnTo>
                    <a:pt x="3807" y="8890"/>
                  </a:lnTo>
                  <a:lnTo>
                    <a:pt x="3766" y="8819"/>
                  </a:lnTo>
                  <a:lnTo>
                    <a:pt x="3735" y="8757"/>
                  </a:lnTo>
                  <a:lnTo>
                    <a:pt x="3717" y="8700"/>
                  </a:lnTo>
                  <a:lnTo>
                    <a:pt x="3710" y="8678"/>
                  </a:lnTo>
                  <a:lnTo>
                    <a:pt x="3704" y="8653"/>
                  </a:lnTo>
                  <a:lnTo>
                    <a:pt x="3704" y="8617"/>
                  </a:lnTo>
                  <a:lnTo>
                    <a:pt x="3702" y="8601"/>
                  </a:lnTo>
                  <a:lnTo>
                    <a:pt x="3697" y="8586"/>
                  </a:lnTo>
                  <a:lnTo>
                    <a:pt x="3681" y="8572"/>
                  </a:lnTo>
                  <a:lnTo>
                    <a:pt x="3666" y="8558"/>
                  </a:lnTo>
                  <a:lnTo>
                    <a:pt x="3645" y="8546"/>
                  </a:lnTo>
                  <a:lnTo>
                    <a:pt x="3622" y="8532"/>
                  </a:lnTo>
                  <a:lnTo>
                    <a:pt x="3571" y="8507"/>
                  </a:lnTo>
                  <a:lnTo>
                    <a:pt x="3519" y="8483"/>
                  </a:lnTo>
                  <a:lnTo>
                    <a:pt x="3494" y="8469"/>
                  </a:lnTo>
                  <a:lnTo>
                    <a:pt x="3476" y="8457"/>
                  </a:lnTo>
                  <a:lnTo>
                    <a:pt x="3458" y="8442"/>
                  </a:lnTo>
                  <a:lnTo>
                    <a:pt x="3447" y="8424"/>
                  </a:lnTo>
                  <a:lnTo>
                    <a:pt x="3437" y="8410"/>
                  </a:lnTo>
                  <a:lnTo>
                    <a:pt x="3437" y="8394"/>
                  </a:lnTo>
                  <a:lnTo>
                    <a:pt x="3450" y="8317"/>
                  </a:lnTo>
                  <a:lnTo>
                    <a:pt x="3465" y="8234"/>
                  </a:lnTo>
                  <a:lnTo>
                    <a:pt x="3481" y="8143"/>
                  </a:lnTo>
                  <a:lnTo>
                    <a:pt x="3501" y="8051"/>
                  </a:lnTo>
                  <a:lnTo>
                    <a:pt x="3550" y="7853"/>
                  </a:lnTo>
                  <a:lnTo>
                    <a:pt x="3609" y="7640"/>
                  </a:lnTo>
                  <a:lnTo>
                    <a:pt x="3674" y="7417"/>
                  </a:lnTo>
                  <a:lnTo>
                    <a:pt x="3746" y="7184"/>
                  </a:lnTo>
                  <a:lnTo>
                    <a:pt x="3823" y="6945"/>
                  </a:lnTo>
                  <a:lnTo>
                    <a:pt x="3900" y="6703"/>
                  </a:lnTo>
                  <a:lnTo>
                    <a:pt x="4064" y="6219"/>
                  </a:lnTo>
                  <a:lnTo>
                    <a:pt x="4224" y="5753"/>
                  </a:lnTo>
                  <a:lnTo>
                    <a:pt x="4368" y="5321"/>
                  </a:lnTo>
                  <a:lnTo>
                    <a:pt x="4429" y="5129"/>
                  </a:lnTo>
                  <a:lnTo>
                    <a:pt x="4483" y="4950"/>
                  </a:lnTo>
                  <a:lnTo>
                    <a:pt x="5046" y="4818"/>
                  </a:lnTo>
                  <a:lnTo>
                    <a:pt x="4792" y="4808"/>
                  </a:lnTo>
                  <a:lnTo>
                    <a:pt x="4221" y="4790"/>
                  </a:lnTo>
                  <a:lnTo>
                    <a:pt x="3910" y="4780"/>
                  </a:lnTo>
                  <a:lnTo>
                    <a:pt x="3635" y="4772"/>
                  </a:lnTo>
                  <a:lnTo>
                    <a:pt x="3432" y="4770"/>
                  </a:lnTo>
                  <a:lnTo>
                    <a:pt x="3368" y="4772"/>
                  </a:lnTo>
                  <a:lnTo>
                    <a:pt x="3334" y="4776"/>
                  </a:lnTo>
                  <a:lnTo>
                    <a:pt x="3321" y="4780"/>
                  </a:lnTo>
                  <a:lnTo>
                    <a:pt x="3293" y="4794"/>
                  </a:lnTo>
                  <a:lnTo>
                    <a:pt x="3216" y="4837"/>
                  </a:lnTo>
                  <a:lnTo>
                    <a:pt x="3103" y="4904"/>
                  </a:lnTo>
                  <a:lnTo>
                    <a:pt x="2969" y="4987"/>
                  </a:lnTo>
                  <a:lnTo>
                    <a:pt x="2638" y="5189"/>
                  </a:lnTo>
                  <a:lnTo>
                    <a:pt x="2267" y="5422"/>
                  </a:lnTo>
                  <a:lnTo>
                    <a:pt x="1581" y="5860"/>
                  </a:lnTo>
                  <a:lnTo>
                    <a:pt x="1255" y="6073"/>
                  </a:lnTo>
                  <a:lnTo>
                    <a:pt x="1252" y="6075"/>
                  </a:lnTo>
                  <a:lnTo>
                    <a:pt x="1221" y="6093"/>
                  </a:lnTo>
                  <a:lnTo>
                    <a:pt x="1190" y="6114"/>
                  </a:lnTo>
                  <a:lnTo>
                    <a:pt x="1129" y="6146"/>
                  </a:lnTo>
                  <a:lnTo>
                    <a:pt x="1098" y="6160"/>
                  </a:lnTo>
                  <a:lnTo>
                    <a:pt x="1062" y="6172"/>
                  </a:lnTo>
                  <a:lnTo>
                    <a:pt x="1028" y="6185"/>
                  </a:lnTo>
                  <a:lnTo>
                    <a:pt x="995" y="6193"/>
                  </a:lnTo>
                  <a:lnTo>
                    <a:pt x="923" y="6209"/>
                  </a:lnTo>
                  <a:lnTo>
                    <a:pt x="853" y="6219"/>
                  </a:lnTo>
                  <a:lnTo>
                    <a:pt x="781" y="6227"/>
                  </a:lnTo>
                  <a:lnTo>
                    <a:pt x="710" y="6225"/>
                  </a:lnTo>
                  <a:lnTo>
                    <a:pt x="638" y="6219"/>
                  </a:lnTo>
                  <a:lnTo>
                    <a:pt x="568" y="6207"/>
                  </a:lnTo>
                  <a:lnTo>
                    <a:pt x="499" y="6191"/>
                  </a:lnTo>
                  <a:lnTo>
                    <a:pt x="429" y="6170"/>
                  </a:lnTo>
                  <a:lnTo>
                    <a:pt x="396" y="6158"/>
                  </a:lnTo>
                  <a:lnTo>
                    <a:pt x="368" y="6144"/>
                  </a:lnTo>
                  <a:lnTo>
                    <a:pt x="334" y="6128"/>
                  </a:lnTo>
                  <a:lnTo>
                    <a:pt x="303" y="6110"/>
                  </a:lnTo>
                  <a:lnTo>
                    <a:pt x="272" y="6091"/>
                  </a:lnTo>
                  <a:lnTo>
                    <a:pt x="247" y="6073"/>
                  </a:lnTo>
                  <a:lnTo>
                    <a:pt x="216" y="6051"/>
                  </a:lnTo>
                  <a:lnTo>
                    <a:pt x="193" y="6031"/>
                  </a:lnTo>
                  <a:lnTo>
                    <a:pt x="165" y="6006"/>
                  </a:lnTo>
                  <a:lnTo>
                    <a:pt x="144" y="5982"/>
                  </a:lnTo>
                  <a:lnTo>
                    <a:pt x="121" y="5958"/>
                  </a:lnTo>
                  <a:lnTo>
                    <a:pt x="103" y="5933"/>
                  </a:lnTo>
                  <a:lnTo>
                    <a:pt x="85" y="5907"/>
                  </a:lnTo>
                  <a:lnTo>
                    <a:pt x="67" y="5881"/>
                  </a:lnTo>
                  <a:lnTo>
                    <a:pt x="54" y="5854"/>
                  </a:lnTo>
                  <a:lnTo>
                    <a:pt x="39" y="5826"/>
                  </a:lnTo>
                  <a:lnTo>
                    <a:pt x="21" y="5771"/>
                  </a:lnTo>
                  <a:lnTo>
                    <a:pt x="5" y="5714"/>
                  </a:lnTo>
                  <a:lnTo>
                    <a:pt x="0" y="5660"/>
                  </a:lnTo>
                  <a:lnTo>
                    <a:pt x="0" y="5603"/>
                  </a:lnTo>
                  <a:lnTo>
                    <a:pt x="8" y="5546"/>
                  </a:lnTo>
                  <a:lnTo>
                    <a:pt x="21" y="5489"/>
                  </a:lnTo>
                  <a:lnTo>
                    <a:pt x="41" y="5435"/>
                  </a:lnTo>
                  <a:lnTo>
                    <a:pt x="72" y="5382"/>
                  </a:lnTo>
                  <a:lnTo>
                    <a:pt x="87" y="5356"/>
                  </a:lnTo>
                  <a:lnTo>
                    <a:pt x="105" y="5329"/>
                  </a:lnTo>
                  <a:lnTo>
                    <a:pt x="126" y="5307"/>
                  </a:lnTo>
                  <a:lnTo>
                    <a:pt x="147" y="5283"/>
                  </a:lnTo>
                  <a:lnTo>
                    <a:pt x="170" y="5258"/>
                  </a:lnTo>
                  <a:lnTo>
                    <a:pt x="221" y="5214"/>
                  </a:lnTo>
                  <a:lnTo>
                    <a:pt x="249" y="5191"/>
                  </a:lnTo>
                  <a:lnTo>
                    <a:pt x="653" y="4952"/>
                  </a:lnTo>
                  <a:lnTo>
                    <a:pt x="1537" y="4431"/>
                  </a:lnTo>
                  <a:lnTo>
                    <a:pt x="2013" y="4152"/>
                  </a:lnTo>
                  <a:lnTo>
                    <a:pt x="2432" y="3908"/>
                  </a:lnTo>
                  <a:lnTo>
                    <a:pt x="2604" y="3809"/>
                  </a:lnTo>
                  <a:lnTo>
                    <a:pt x="2738" y="3736"/>
                  </a:lnTo>
                  <a:lnTo>
                    <a:pt x="2830" y="3685"/>
                  </a:lnTo>
                  <a:lnTo>
                    <a:pt x="2856" y="3671"/>
                  </a:lnTo>
                  <a:lnTo>
                    <a:pt x="2869" y="3667"/>
                  </a:lnTo>
                  <a:lnTo>
                    <a:pt x="3735" y="3592"/>
                  </a:lnTo>
                  <a:lnTo>
                    <a:pt x="4491" y="3527"/>
                  </a:lnTo>
                  <a:lnTo>
                    <a:pt x="4823" y="3499"/>
                  </a:lnTo>
                  <a:lnTo>
                    <a:pt x="5116" y="3477"/>
                  </a:lnTo>
                  <a:lnTo>
                    <a:pt x="5375" y="3458"/>
                  </a:lnTo>
                  <a:lnTo>
                    <a:pt x="5596" y="3446"/>
                  </a:lnTo>
                  <a:close/>
                  <a:moveTo>
                    <a:pt x="7393" y="0"/>
                  </a:moveTo>
                  <a:lnTo>
                    <a:pt x="7581" y="0"/>
                  </a:lnTo>
                  <a:lnTo>
                    <a:pt x="7648" y="4"/>
                  </a:lnTo>
                  <a:lnTo>
                    <a:pt x="7715" y="12"/>
                  </a:lnTo>
                  <a:lnTo>
                    <a:pt x="7785" y="24"/>
                  </a:lnTo>
                  <a:lnTo>
                    <a:pt x="7854" y="35"/>
                  </a:lnTo>
                  <a:lnTo>
                    <a:pt x="7921" y="53"/>
                  </a:lnTo>
                  <a:lnTo>
                    <a:pt x="7991" y="73"/>
                  </a:lnTo>
                  <a:lnTo>
                    <a:pt x="8055" y="95"/>
                  </a:lnTo>
                  <a:lnTo>
                    <a:pt x="8120" y="122"/>
                  </a:lnTo>
                  <a:lnTo>
                    <a:pt x="8186" y="146"/>
                  </a:lnTo>
                  <a:lnTo>
                    <a:pt x="8248" y="179"/>
                  </a:lnTo>
                  <a:lnTo>
                    <a:pt x="8310" y="211"/>
                  </a:lnTo>
                  <a:lnTo>
                    <a:pt x="8369" y="250"/>
                  </a:lnTo>
                  <a:lnTo>
                    <a:pt x="8426" y="286"/>
                  </a:lnTo>
                  <a:lnTo>
                    <a:pt x="8485" y="327"/>
                  </a:lnTo>
                  <a:lnTo>
                    <a:pt x="8539" y="370"/>
                  </a:lnTo>
                  <a:lnTo>
                    <a:pt x="8593" y="418"/>
                  </a:lnTo>
                  <a:lnTo>
                    <a:pt x="8640" y="465"/>
                  </a:lnTo>
                  <a:lnTo>
                    <a:pt x="8689" y="516"/>
                  </a:lnTo>
                  <a:lnTo>
                    <a:pt x="8735" y="569"/>
                  </a:lnTo>
                  <a:lnTo>
                    <a:pt x="8776" y="621"/>
                  </a:lnTo>
                  <a:lnTo>
                    <a:pt x="8815" y="680"/>
                  </a:lnTo>
                  <a:lnTo>
                    <a:pt x="8851" y="739"/>
                  </a:lnTo>
                  <a:lnTo>
                    <a:pt x="8884" y="798"/>
                  </a:lnTo>
                  <a:lnTo>
                    <a:pt x="8915" y="859"/>
                  </a:lnTo>
                  <a:lnTo>
                    <a:pt x="8941" y="926"/>
                  </a:lnTo>
                  <a:lnTo>
                    <a:pt x="8964" y="991"/>
                  </a:lnTo>
                  <a:lnTo>
                    <a:pt x="8985" y="1060"/>
                  </a:lnTo>
                  <a:lnTo>
                    <a:pt x="9000" y="1129"/>
                  </a:lnTo>
                  <a:lnTo>
                    <a:pt x="9008" y="1200"/>
                  </a:lnTo>
                  <a:lnTo>
                    <a:pt x="9016" y="1273"/>
                  </a:lnTo>
                  <a:lnTo>
                    <a:pt x="9018" y="1346"/>
                  </a:lnTo>
                  <a:lnTo>
                    <a:pt x="9016" y="1424"/>
                  </a:lnTo>
                  <a:lnTo>
                    <a:pt x="9003" y="1578"/>
                  </a:lnTo>
                  <a:lnTo>
                    <a:pt x="8987" y="1734"/>
                  </a:lnTo>
                  <a:lnTo>
                    <a:pt x="8964" y="1895"/>
                  </a:lnTo>
                  <a:lnTo>
                    <a:pt x="8951" y="1972"/>
                  </a:lnTo>
                  <a:lnTo>
                    <a:pt x="8933" y="2053"/>
                  </a:lnTo>
                  <a:lnTo>
                    <a:pt x="8918" y="2132"/>
                  </a:lnTo>
                  <a:lnTo>
                    <a:pt x="8897" y="2208"/>
                  </a:lnTo>
                  <a:lnTo>
                    <a:pt x="8877" y="2287"/>
                  </a:lnTo>
                  <a:lnTo>
                    <a:pt x="8851" y="2362"/>
                  </a:lnTo>
                  <a:lnTo>
                    <a:pt x="8828" y="2435"/>
                  </a:lnTo>
                  <a:lnTo>
                    <a:pt x="8797" y="2510"/>
                  </a:lnTo>
                  <a:lnTo>
                    <a:pt x="8768" y="2581"/>
                  </a:lnTo>
                  <a:lnTo>
                    <a:pt x="8735" y="2652"/>
                  </a:lnTo>
                  <a:lnTo>
                    <a:pt x="8701" y="2719"/>
                  </a:lnTo>
                  <a:lnTo>
                    <a:pt x="8663" y="2784"/>
                  </a:lnTo>
                  <a:lnTo>
                    <a:pt x="8619" y="2847"/>
                  </a:lnTo>
                  <a:lnTo>
                    <a:pt x="8578" y="2908"/>
                  </a:lnTo>
                  <a:lnTo>
                    <a:pt x="8529" y="2965"/>
                  </a:lnTo>
                  <a:lnTo>
                    <a:pt x="8477" y="3020"/>
                  </a:lnTo>
                  <a:lnTo>
                    <a:pt x="8426" y="3073"/>
                  </a:lnTo>
                  <a:lnTo>
                    <a:pt x="8369" y="3119"/>
                  </a:lnTo>
                  <a:lnTo>
                    <a:pt x="8310" y="3162"/>
                  </a:lnTo>
                  <a:lnTo>
                    <a:pt x="8246" y="3205"/>
                  </a:lnTo>
                  <a:lnTo>
                    <a:pt x="8179" y="3241"/>
                  </a:lnTo>
                  <a:lnTo>
                    <a:pt x="8107" y="3274"/>
                  </a:lnTo>
                  <a:lnTo>
                    <a:pt x="8035" y="3300"/>
                  </a:lnTo>
                  <a:lnTo>
                    <a:pt x="7957" y="3325"/>
                  </a:lnTo>
                  <a:lnTo>
                    <a:pt x="7872" y="3343"/>
                  </a:lnTo>
                  <a:lnTo>
                    <a:pt x="7787" y="3357"/>
                  </a:lnTo>
                  <a:lnTo>
                    <a:pt x="7723" y="3363"/>
                  </a:lnTo>
                  <a:lnTo>
                    <a:pt x="7653" y="3365"/>
                  </a:lnTo>
                  <a:lnTo>
                    <a:pt x="7584" y="3361"/>
                  </a:lnTo>
                  <a:lnTo>
                    <a:pt x="7507" y="3353"/>
                  </a:lnTo>
                  <a:lnTo>
                    <a:pt x="7432" y="3341"/>
                  </a:lnTo>
                  <a:lnTo>
                    <a:pt x="7357" y="3325"/>
                  </a:lnTo>
                  <a:lnTo>
                    <a:pt x="7283" y="3302"/>
                  </a:lnTo>
                  <a:lnTo>
                    <a:pt x="7203" y="3278"/>
                  </a:lnTo>
                  <a:lnTo>
                    <a:pt x="7126" y="3245"/>
                  </a:lnTo>
                  <a:lnTo>
                    <a:pt x="7043" y="3213"/>
                  </a:lnTo>
                  <a:lnTo>
                    <a:pt x="6966" y="3172"/>
                  </a:lnTo>
                  <a:lnTo>
                    <a:pt x="6886" y="3130"/>
                  </a:lnTo>
                  <a:lnTo>
                    <a:pt x="6809" y="3083"/>
                  </a:lnTo>
                  <a:lnTo>
                    <a:pt x="6734" y="3032"/>
                  </a:lnTo>
                  <a:lnTo>
                    <a:pt x="6657" y="2975"/>
                  </a:lnTo>
                  <a:lnTo>
                    <a:pt x="6582" y="2916"/>
                  </a:lnTo>
                  <a:lnTo>
                    <a:pt x="6510" y="2851"/>
                  </a:lnTo>
                  <a:lnTo>
                    <a:pt x="6438" y="2782"/>
                  </a:lnTo>
                  <a:lnTo>
                    <a:pt x="6371" y="2711"/>
                  </a:lnTo>
                  <a:lnTo>
                    <a:pt x="6307" y="2632"/>
                  </a:lnTo>
                  <a:lnTo>
                    <a:pt x="6242" y="2555"/>
                  </a:lnTo>
                  <a:lnTo>
                    <a:pt x="6183" y="2470"/>
                  </a:lnTo>
                  <a:lnTo>
                    <a:pt x="6129" y="2380"/>
                  </a:lnTo>
                  <a:lnTo>
                    <a:pt x="6072" y="2289"/>
                  </a:lnTo>
                  <a:lnTo>
                    <a:pt x="6026" y="2191"/>
                  </a:lnTo>
                  <a:lnTo>
                    <a:pt x="5982" y="2092"/>
                  </a:lnTo>
                  <a:lnTo>
                    <a:pt x="5944" y="1986"/>
                  </a:lnTo>
                  <a:lnTo>
                    <a:pt x="5908" y="1879"/>
                  </a:lnTo>
                  <a:lnTo>
                    <a:pt x="5882" y="1767"/>
                  </a:lnTo>
                  <a:lnTo>
                    <a:pt x="5856" y="1651"/>
                  </a:lnTo>
                  <a:lnTo>
                    <a:pt x="5838" y="1533"/>
                  </a:lnTo>
                  <a:lnTo>
                    <a:pt x="5828" y="1411"/>
                  </a:lnTo>
                  <a:lnTo>
                    <a:pt x="5833" y="1336"/>
                  </a:lnTo>
                  <a:lnTo>
                    <a:pt x="5846" y="1259"/>
                  </a:lnTo>
                  <a:lnTo>
                    <a:pt x="5856" y="1186"/>
                  </a:lnTo>
                  <a:lnTo>
                    <a:pt x="5874" y="1115"/>
                  </a:lnTo>
                  <a:lnTo>
                    <a:pt x="5895" y="1044"/>
                  </a:lnTo>
                  <a:lnTo>
                    <a:pt x="5920" y="975"/>
                  </a:lnTo>
                  <a:lnTo>
                    <a:pt x="5951" y="908"/>
                  </a:lnTo>
                  <a:lnTo>
                    <a:pt x="5980" y="841"/>
                  </a:lnTo>
                  <a:lnTo>
                    <a:pt x="6016" y="778"/>
                  </a:lnTo>
                  <a:lnTo>
                    <a:pt x="6052" y="715"/>
                  </a:lnTo>
                  <a:lnTo>
                    <a:pt x="6096" y="654"/>
                  </a:lnTo>
                  <a:lnTo>
                    <a:pt x="6137" y="597"/>
                  </a:lnTo>
                  <a:lnTo>
                    <a:pt x="6186" y="538"/>
                  </a:lnTo>
                  <a:lnTo>
                    <a:pt x="6237" y="487"/>
                  </a:lnTo>
                  <a:lnTo>
                    <a:pt x="6289" y="435"/>
                  </a:lnTo>
                  <a:lnTo>
                    <a:pt x="6345" y="384"/>
                  </a:lnTo>
                  <a:lnTo>
                    <a:pt x="6405" y="339"/>
                  </a:lnTo>
                  <a:lnTo>
                    <a:pt x="6466" y="294"/>
                  </a:lnTo>
                  <a:lnTo>
                    <a:pt x="6528" y="254"/>
                  </a:lnTo>
                  <a:lnTo>
                    <a:pt x="6595" y="213"/>
                  </a:lnTo>
                  <a:lnTo>
                    <a:pt x="6667" y="179"/>
                  </a:lnTo>
                  <a:lnTo>
                    <a:pt x="6737" y="146"/>
                  </a:lnTo>
                  <a:lnTo>
                    <a:pt x="6811" y="116"/>
                  </a:lnTo>
                  <a:lnTo>
                    <a:pt x="6886" y="89"/>
                  </a:lnTo>
                  <a:lnTo>
                    <a:pt x="6968" y="67"/>
                  </a:lnTo>
                  <a:lnTo>
                    <a:pt x="7051" y="47"/>
                  </a:lnTo>
                  <a:lnTo>
                    <a:pt x="7131" y="30"/>
                  </a:lnTo>
                  <a:lnTo>
                    <a:pt x="7218" y="16"/>
                  </a:lnTo>
                  <a:lnTo>
                    <a:pt x="7306" y="6"/>
                  </a:lnTo>
                  <a:lnTo>
                    <a:pt x="739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pPr>
            </a:p>
          </p:txBody>
        </p:sp>
      </p:grpSp>
      <p:sp>
        <p:nvSpPr>
          <p:cNvPr id="432" name="文本框 2"/>
          <p:cNvSpPr txBox="1"/>
          <p:nvPr/>
        </p:nvSpPr>
        <p:spPr>
          <a:xfrm>
            <a:off x="-1" y="6425169"/>
            <a:ext cx="11940315" cy="231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800">
                <a:solidFill>
                  <a:srgbClr val="D9D9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sp>
        <p:nvSpPr>
          <p:cNvPr id="434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1" animBg="1" advAuto="0"/>
      <p:bldP spid="404" grpId="2" animBg="1" advAuto="0"/>
      <p:bldP spid="428" grpId="6" animBg="1" advAuto="0"/>
      <p:bldP spid="425" grpId="4" animBg="1" advAuto="0"/>
      <p:bldP spid="412" grpId="5" bldLvl="0" animBg="1" advAuto="0"/>
      <p:bldP spid="417" grpId="7" bldLvl="0" animBg="1" advAuto="0"/>
      <p:bldP spid="422" grpId="9" bldLvl="0" animBg="1" advAuto="0"/>
      <p:bldP spid="407" grpId="3" animBg="1" advAuto="0"/>
      <p:bldP spid="431" grpId="8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组合 19"/>
          <p:cNvGrpSpPr/>
          <p:nvPr/>
        </p:nvGrpSpPr>
        <p:grpSpPr>
          <a:xfrm>
            <a:off x="3893099" y="548807"/>
            <a:ext cx="4404216" cy="719475"/>
            <a:chOff x="0" y="0"/>
            <a:chExt cx="4404214" cy="719474"/>
          </a:xfrm>
        </p:grpSpPr>
        <p:grpSp>
          <p:nvGrpSpPr>
            <p:cNvPr id="438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436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437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439" name="Text Box 18"/>
            <p:cNvSpPr txBox="1"/>
            <p:nvPr/>
          </p:nvSpPr>
          <p:spPr>
            <a:xfrm>
              <a:off x="1146128" y="56534"/>
              <a:ext cx="2111959" cy="662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工作回顾</a:t>
              </a:r>
            </a:p>
          </p:txBody>
        </p:sp>
      </p:grpSp>
      <p:grpSp>
        <p:nvGrpSpPr>
          <p:cNvPr id="443" name="组合 35"/>
          <p:cNvGrpSpPr/>
          <p:nvPr/>
        </p:nvGrpSpPr>
        <p:grpSpPr>
          <a:xfrm>
            <a:off x="904915" y="4026344"/>
            <a:ext cx="10291195" cy="1"/>
            <a:chOff x="0" y="0"/>
            <a:chExt cx="10291194" cy="0"/>
          </a:xfrm>
        </p:grpSpPr>
        <p:sp>
          <p:nvSpPr>
            <p:cNvPr id="441" name="直接连接符 36"/>
            <p:cNvSpPr/>
            <p:nvPr/>
          </p:nvSpPr>
          <p:spPr>
            <a:xfrm>
              <a:off x="0" y="0"/>
              <a:ext cx="4082393" cy="0"/>
            </a:xfrm>
            <a:prstGeom prst="line">
              <a:avLst/>
            </a:prstGeom>
            <a:noFill/>
            <a:ln w="76200" cap="flat">
              <a:solidFill>
                <a:srgbClr val="59595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442" name="直接连接符 37"/>
            <p:cNvSpPr/>
            <p:nvPr/>
          </p:nvSpPr>
          <p:spPr>
            <a:xfrm>
              <a:off x="3959276" y="0"/>
              <a:ext cx="6331919" cy="0"/>
            </a:xfrm>
            <a:prstGeom prst="line">
              <a:avLst/>
            </a:prstGeom>
            <a:noFill/>
            <a:ln w="76200" cap="flat">
              <a:solidFill>
                <a:srgbClr val="59595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444" name="TextBox 38"/>
          <p:cNvSpPr txBox="1"/>
          <p:nvPr/>
        </p:nvSpPr>
        <p:spPr>
          <a:xfrm>
            <a:off x="936933" y="3795609"/>
            <a:ext cx="549643" cy="490217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/>
          <a:p>
            <a:pPr>
              <a:defRPr sz="21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5</a:t>
            </a:r>
            <a:r>
              <a:t>月</a:t>
            </a:r>
          </a:p>
        </p:txBody>
      </p:sp>
      <p:sp>
        <p:nvSpPr>
          <p:cNvPr id="445" name="矩形 39"/>
          <p:cNvSpPr txBox="1"/>
          <p:nvPr/>
        </p:nvSpPr>
        <p:spPr>
          <a:xfrm>
            <a:off x="5225173" y="4817415"/>
            <a:ext cx="1631970" cy="766445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用户管理，权限管理，商品管理使用</a:t>
            </a:r>
            <a:r>
              <a:rPr lang="en-US" altLang="zh-CN"/>
              <a:t>mock</a:t>
            </a:r>
            <a:r>
              <a:rPr lang="zh-CN" altLang="en-US"/>
              <a:t>数据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447" name="矩形 41"/>
          <p:cNvSpPr txBox="1"/>
          <p:nvPr/>
        </p:nvSpPr>
        <p:spPr>
          <a:xfrm>
            <a:off x="9495522" y="4725340"/>
            <a:ext cx="1526373" cy="766445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将后端的接口把使用的</a:t>
            </a:r>
            <a:r>
              <a:rPr lang="en-US" altLang="zh-CN"/>
              <a:t>mock</a:t>
            </a:r>
            <a:r>
              <a:rPr lang="zh-CN" altLang="en-US"/>
              <a:t>数据替换</a:t>
            </a:r>
            <a:r>
              <a:rPr lang="zh-CN" altLang="en-US"/>
              <a:t>掉</a:t>
            </a:r>
            <a:endParaRPr lang="zh-CN" altLang="en-US"/>
          </a:p>
        </p:txBody>
      </p:sp>
      <p:sp>
        <p:nvSpPr>
          <p:cNvPr id="448" name="矩形 42"/>
          <p:cNvSpPr txBox="1"/>
          <p:nvPr/>
        </p:nvSpPr>
        <p:spPr>
          <a:xfrm>
            <a:off x="689632" y="2469464"/>
            <a:ext cx="1661647" cy="551180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登录页面以及</a:t>
            </a:r>
            <a:r>
              <a:rPr lang="en-US" altLang="zh-CN"/>
              <a:t>home</a:t>
            </a:r>
            <a:r>
              <a:rPr lang="zh-CN" altLang="en-US"/>
              <a:t>页面的</a:t>
            </a:r>
            <a:r>
              <a:rPr lang="zh-CN" altLang="en-US"/>
              <a:t>布局</a:t>
            </a:r>
            <a:endParaRPr lang="zh-CN" altLang="en-US"/>
          </a:p>
        </p:txBody>
      </p:sp>
      <p:sp>
        <p:nvSpPr>
          <p:cNvPr id="449" name="矩形 43"/>
          <p:cNvSpPr txBox="1"/>
          <p:nvPr/>
        </p:nvSpPr>
        <p:spPr>
          <a:xfrm>
            <a:off x="7025814" y="2672664"/>
            <a:ext cx="1513636" cy="766445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订单管理，数据管理使用</a:t>
            </a:r>
            <a:r>
              <a:rPr lang="en-US" altLang="zh-CN"/>
              <a:t>mock</a:t>
            </a:r>
            <a:r>
              <a:rPr lang="zh-CN" altLang="en-US"/>
              <a:t>数据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450" name="矩形 44"/>
          <p:cNvSpPr txBox="1"/>
          <p:nvPr/>
        </p:nvSpPr>
        <p:spPr>
          <a:xfrm>
            <a:off x="3641030" y="2469464"/>
            <a:ext cx="1529771" cy="766445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/>
              <a:t>home</a:t>
            </a:r>
            <a:r>
              <a:rPr lang="zh-CN" altLang="en-US"/>
              <a:t>页面的各个功能，以及各个页面的基本</a:t>
            </a:r>
            <a:r>
              <a:rPr lang="zh-CN" altLang="en-US"/>
              <a:t>布局</a:t>
            </a:r>
            <a:endParaRPr lang="zh-CN" altLang="en-US"/>
          </a:p>
        </p:txBody>
      </p:sp>
      <p:sp>
        <p:nvSpPr>
          <p:cNvPr id="451" name="矩形 45"/>
          <p:cNvSpPr txBox="1"/>
          <p:nvPr/>
        </p:nvSpPr>
        <p:spPr>
          <a:xfrm>
            <a:off x="2151016" y="4749470"/>
            <a:ext cx="1535971" cy="982345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登录页面使用</a:t>
            </a:r>
            <a:r>
              <a:rPr lang="en-US" altLang="zh-CN"/>
              <a:t>mock</a:t>
            </a:r>
            <a:r>
              <a:rPr lang="zh-CN" altLang="en-US"/>
              <a:t>数据，以及各个页面的路由</a:t>
            </a:r>
            <a:r>
              <a:rPr lang="zh-CN" altLang="en-US"/>
              <a:t>配置</a:t>
            </a:r>
            <a:endParaRPr lang="zh-CN" altLang="en-US"/>
          </a:p>
        </p:txBody>
      </p:sp>
      <p:sp>
        <p:nvSpPr>
          <p:cNvPr id="453" name="椭圆 34"/>
          <p:cNvSpPr/>
          <p:nvPr/>
        </p:nvSpPr>
        <p:spPr>
          <a:xfrm>
            <a:off x="4001251" y="3414848"/>
            <a:ext cx="765672" cy="985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85" y="0"/>
                </a:moveTo>
                <a:lnTo>
                  <a:pt x="13932" y="5206"/>
                </a:lnTo>
                <a:cubicBezTo>
                  <a:pt x="18377" y="6214"/>
                  <a:pt x="21600" y="9416"/>
                  <a:pt x="21600" y="13202"/>
                </a:cubicBezTo>
                <a:cubicBezTo>
                  <a:pt x="21600" y="17840"/>
                  <a:pt x="16765" y="21600"/>
                  <a:pt x="10800" y="21600"/>
                </a:cubicBezTo>
                <a:cubicBezTo>
                  <a:pt x="4835" y="21600"/>
                  <a:pt x="0" y="17840"/>
                  <a:pt x="0" y="13202"/>
                </a:cubicBezTo>
                <a:cubicBezTo>
                  <a:pt x="0" y="9562"/>
                  <a:pt x="2979" y="6463"/>
                  <a:pt x="7158" y="5329"/>
                </a:cubicBezTo>
                <a:close/>
              </a:path>
            </a:pathLst>
          </a:custGeom>
          <a:solidFill>
            <a:srgbClr val="005696"/>
          </a:solidFill>
          <a:ln w="12700">
            <a:solidFill>
              <a:srgbClr val="FFFFFF"/>
            </a:solidFill>
            <a:miter/>
          </a:ln>
          <a:effectLst>
            <a:outerShdw blurRad="444500" dist="254000" dir="8100000" rotWithShape="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454" name="椭圆 34"/>
          <p:cNvSpPr/>
          <p:nvPr/>
        </p:nvSpPr>
        <p:spPr>
          <a:xfrm>
            <a:off x="7529914" y="3500966"/>
            <a:ext cx="765672" cy="985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85" y="0"/>
                </a:moveTo>
                <a:lnTo>
                  <a:pt x="13932" y="5206"/>
                </a:lnTo>
                <a:cubicBezTo>
                  <a:pt x="18377" y="6214"/>
                  <a:pt x="21600" y="9416"/>
                  <a:pt x="21600" y="13202"/>
                </a:cubicBezTo>
                <a:cubicBezTo>
                  <a:pt x="21600" y="17840"/>
                  <a:pt x="16765" y="21600"/>
                  <a:pt x="10800" y="21600"/>
                </a:cubicBezTo>
                <a:cubicBezTo>
                  <a:pt x="4835" y="21600"/>
                  <a:pt x="0" y="17840"/>
                  <a:pt x="0" y="13202"/>
                </a:cubicBezTo>
                <a:cubicBezTo>
                  <a:pt x="0" y="9562"/>
                  <a:pt x="2979" y="6463"/>
                  <a:pt x="7158" y="5329"/>
                </a:cubicBezTo>
                <a:close/>
              </a:path>
            </a:pathLst>
          </a:custGeom>
          <a:solidFill>
            <a:srgbClr val="005696"/>
          </a:solidFill>
          <a:ln w="12700">
            <a:solidFill>
              <a:srgbClr val="FFFFFF"/>
            </a:solidFill>
            <a:miter/>
          </a:ln>
          <a:effectLst>
            <a:outerShdw blurRad="444500" dist="254000" dir="8100000" rotWithShape="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grpSp>
        <p:nvGrpSpPr>
          <p:cNvPr id="458" name="组合 50"/>
          <p:cNvGrpSpPr/>
          <p:nvPr/>
        </p:nvGrpSpPr>
        <p:grpSpPr>
          <a:xfrm>
            <a:off x="5607000" y="3570811"/>
            <a:ext cx="845152" cy="1098446"/>
            <a:chOff x="0" y="0"/>
            <a:chExt cx="845151" cy="1098445"/>
          </a:xfrm>
        </p:grpSpPr>
        <p:sp>
          <p:nvSpPr>
            <p:cNvPr id="456" name="等腰三角形 43"/>
            <p:cNvSpPr/>
            <p:nvPr/>
          </p:nvSpPr>
          <p:spPr>
            <a:xfrm rot="10800000">
              <a:off x="0" y="0"/>
              <a:ext cx="845151" cy="1098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25" y="6514"/>
                  </a:moveTo>
                  <a:lnTo>
                    <a:pt x="16787" y="9381"/>
                  </a:lnTo>
                  <a:lnTo>
                    <a:pt x="4599" y="9381"/>
                  </a:lnTo>
                  <a:lnTo>
                    <a:pt x="6382" y="6636"/>
                  </a:lnTo>
                  <a:cubicBezTo>
                    <a:pt x="3211" y="7849"/>
                    <a:pt x="1054" y="10374"/>
                    <a:pt x="1054" y="13287"/>
                  </a:cubicBezTo>
                  <a:cubicBezTo>
                    <a:pt x="1054" y="17430"/>
                    <a:pt x="5417" y="20789"/>
                    <a:pt x="10800" y="20789"/>
                  </a:cubicBezTo>
                  <a:cubicBezTo>
                    <a:pt x="16183" y="20789"/>
                    <a:pt x="20546" y="17430"/>
                    <a:pt x="20546" y="13287"/>
                  </a:cubicBezTo>
                  <a:cubicBezTo>
                    <a:pt x="20546" y="10283"/>
                    <a:pt x="18251" y="7691"/>
                    <a:pt x="14925" y="6514"/>
                  </a:cubicBezTo>
                  <a:close/>
                  <a:moveTo>
                    <a:pt x="10693" y="0"/>
                  </a:moveTo>
                  <a:lnTo>
                    <a:pt x="14229" y="5443"/>
                  </a:lnTo>
                  <a:cubicBezTo>
                    <a:pt x="18520" y="6513"/>
                    <a:pt x="21600" y="9624"/>
                    <a:pt x="21600" y="13287"/>
                  </a:cubicBezTo>
                  <a:cubicBezTo>
                    <a:pt x="21600" y="17878"/>
                    <a:pt x="16765" y="21600"/>
                    <a:pt x="10800" y="21600"/>
                  </a:cubicBezTo>
                  <a:cubicBezTo>
                    <a:pt x="4835" y="21600"/>
                    <a:pt x="0" y="17878"/>
                    <a:pt x="0" y="13287"/>
                  </a:cubicBezTo>
                  <a:cubicBezTo>
                    <a:pt x="0" y="9696"/>
                    <a:pt x="2960" y="6636"/>
                    <a:pt x="7118" y="55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14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57" name="等腰三角形 42"/>
            <p:cNvSpPr/>
            <p:nvPr/>
          </p:nvSpPr>
          <p:spPr>
            <a:xfrm rot="10800000">
              <a:off x="18446" y="18453"/>
              <a:ext cx="808259" cy="1035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8" y="0"/>
                  </a:moveTo>
                  <a:lnTo>
                    <a:pt x="13993" y="5159"/>
                  </a:lnTo>
                  <a:cubicBezTo>
                    <a:pt x="18407" y="6186"/>
                    <a:pt x="21600" y="9387"/>
                    <a:pt x="21600" y="13171"/>
                  </a:cubicBezTo>
                  <a:cubicBezTo>
                    <a:pt x="21600" y="17826"/>
                    <a:pt x="16765" y="21600"/>
                    <a:pt x="10800" y="21600"/>
                  </a:cubicBezTo>
                  <a:cubicBezTo>
                    <a:pt x="4835" y="21600"/>
                    <a:pt x="0" y="17826"/>
                    <a:pt x="0" y="13171"/>
                  </a:cubicBezTo>
                  <a:cubicBezTo>
                    <a:pt x="0" y="9463"/>
                    <a:pt x="3066" y="6315"/>
                    <a:pt x="7343" y="52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45000">
                  <a:srgbClr val="F2F2F2"/>
                </a:gs>
                <a:gs pos="100000">
                  <a:srgbClr val="BFBFBF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1" name="组合 53"/>
          <p:cNvGrpSpPr/>
          <p:nvPr/>
        </p:nvGrpSpPr>
        <p:grpSpPr>
          <a:xfrm>
            <a:off x="9815310" y="3626280"/>
            <a:ext cx="845153" cy="1098446"/>
            <a:chOff x="0" y="0"/>
            <a:chExt cx="845151" cy="1098445"/>
          </a:xfrm>
        </p:grpSpPr>
        <p:sp>
          <p:nvSpPr>
            <p:cNvPr id="459" name="等腰三角形 43"/>
            <p:cNvSpPr/>
            <p:nvPr/>
          </p:nvSpPr>
          <p:spPr>
            <a:xfrm rot="10800000">
              <a:off x="0" y="0"/>
              <a:ext cx="845151" cy="1098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25" y="6514"/>
                  </a:moveTo>
                  <a:lnTo>
                    <a:pt x="16787" y="9381"/>
                  </a:lnTo>
                  <a:lnTo>
                    <a:pt x="4599" y="9381"/>
                  </a:lnTo>
                  <a:lnTo>
                    <a:pt x="6382" y="6636"/>
                  </a:lnTo>
                  <a:cubicBezTo>
                    <a:pt x="3211" y="7849"/>
                    <a:pt x="1054" y="10374"/>
                    <a:pt x="1054" y="13287"/>
                  </a:cubicBezTo>
                  <a:cubicBezTo>
                    <a:pt x="1054" y="17430"/>
                    <a:pt x="5417" y="20789"/>
                    <a:pt x="10800" y="20789"/>
                  </a:cubicBezTo>
                  <a:cubicBezTo>
                    <a:pt x="16183" y="20789"/>
                    <a:pt x="20546" y="17430"/>
                    <a:pt x="20546" y="13287"/>
                  </a:cubicBezTo>
                  <a:cubicBezTo>
                    <a:pt x="20546" y="10283"/>
                    <a:pt x="18251" y="7691"/>
                    <a:pt x="14925" y="6514"/>
                  </a:cubicBezTo>
                  <a:close/>
                  <a:moveTo>
                    <a:pt x="10693" y="0"/>
                  </a:moveTo>
                  <a:lnTo>
                    <a:pt x="14229" y="5443"/>
                  </a:lnTo>
                  <a:cubicBezTo>
                    <a:pt x="18520" y="6513"/>
                    <a:pt x="21600" y="9624"/>
                    <a:pt x="21600" y="13287"/>
                  </a:cubicBezTo>
                  <a:cubicBezTo>
                    <a:pt x="21600" y="17878"/>
                    <a:pt x="16765" y="21600"/>
                    <a:pt x="10800" y="21600"/>
                  </a:cubicBezTo>
                  <a:cubicBezTo>
                    <a:pt x="4835" y="21600"/>
                    <a:pt x="0" y="17878"/>
                    <a:pt x="0" y="13287"/>
                  </a:cubicBezTo>
                  <a:cubicBezTo>
                    <a:pt x="0" y="9696"/>
                    <a:pt x="2960" y="6636"/>
                    <a:pt x="7118" y="55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14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60" name="等腰三角形 42"/>
            <p:cNvSpPr/>
            <p:nvPr/>
          </p:nvSpPr>
          <p:spPr>
            <a:xfrm rot="10800000">
              <a:off x="18446" y="18453"/>
              <a:ext cx="808259" cy="1035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8" y="0"/>
                  </a:moveTo>
                  <a:lnTo>
                    <a:pt x="13993" y="5159"/>
                  </a:lnTo>
                  <a:cubicBezTo>
                    <a:pt x="18407" y="6186"/>
                    <a:pt x="21600" y="9387"/>
                    <a:pt x="21600" y="13171"/>
                  </a:cubicBezTo>
                  <a:cubicBezTo>
                    <a:pt x="21600" y="17826"/>
                    <a:pt x="16765" y="21600"/>
                    <a:pt x="10800" y="21600"/>
                  </a:cubicBezTo>
                  <a:cubicBezTo>
                    <a:pt x="4835" y="21600"/>
                    <a:pt x="0" y="17826"/>
                    <a:pt x="0" y="13171"/>
                  </a:cubicBezTo>
                  <a:cubicBezTo>
                    <a:pt x="0" y="9463"/>
                    <a:pt x="3066" y="6315"/>
                    <a:pt x="7343" y="52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45000">
                  <a:srgbClr val="F2F2F2"/>
                </a:gs>
                <a:gs pos="100000">
                  <a:srgbClr val="BFBFBF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65" name="TextBox 59"/>
          <p:cNvSpPr txBox="1"/>
          <p:nvPr/>
        </p:nvSpPr>
        <p:spPr>
          <a:xfrm>
            <a:off x="4073525" y="3835400"/>
            <a:ext cx="679450" cy="38354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noAutofit/>
          </a:bodyPr>
          <a:lstStyle/>
          <a:p>
            <a:pPr>
              <a:defRPr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/>
              <a:t>day3</a:t>
            </a:r>
            <a:endParaRPr lang="en-US"/>
          </a:p>
        </p:txBody>
      </p:sp>
      <p:sp>
        <p:nvSpPr>
          <p:cNvPr id="466" name="TextBox 60"/>
          <p:cNvSpPr txBox="1"/>
          <p:nvPr/>
        </p:nvSpPr>
        <p:spPr>
          <a:xfrm>
            <a:off x="5657105" y="3766609"/>
            <a:ext cx="707390" cy="42799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/>
          <a:p>
            <a:pPr>
              <a:defRPr sz="2000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/>
              <a:t>day4</a:t>
            </a:r>
            <a:endParaRPr lang="en-US"/>
          </a:p>
        </p:txBody>
      </p:sp>
      <p:sp>
        <p:nvSpPr>
          <p:cNvPr id="467" name="TextBox 61"/>
          <p:cNvSpPr txBox="1"/>
          <p:nvPr/>
        </p:nvSpPr>
        <p:spPr>
          <a:xfrm>
            <a:off x="7600315" y="3932555"/>
            <a:ext cx="697230" cy="40767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noAutofit/>
          </a:bodyPr>
          <a:lstStyle/>
          <a:p>
            <a:pPr>
              <a:defRPr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/>
              <a:t>day5</a:t>
            </a:r>
            <a:endParaRPr lang="en-US"/>
          </a:p>
        </p:txBody>
      </p:sp>
      <p:sp>
        <p:nvSpPr>
          <p:cNvPr id="468" name="TextBox 62"/>
          <p:cNvSpPr txBox="1"/>
          <p:nvPr/>
        </p:nvSpPr>
        <p:spPr>
          <a:xfrm>
            <a:off x="9906056" y="3835560"/>
            <a:ext cx="707390" cy="42799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/>
          <a:p>
            <a:pPr>
              <a:defRPr sz="2000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/>
              <a:t>day6</a:t>
            </a:r>
            <a:endParaRPr lang="en-US"/>
          </a:p>
        </p:txBody>
      </p:sp>
      <p:grpSp>
        <p:nvGrpSpPr>
          <p:cNvPr id="473" name="组合 65"/>
          <p:cNvGrpSpPr/>
          <p:nvPr/>
        </p:nvGrpSpPr>
        <p:grpSpPr>
          <a:xfrm>
            <a:off x="2495968" y="3552110"/>
            <a:ext cx="845152" cy="1098447"/>
            <a:chOff x="0" y="0"/>
            <a:chExt cx="845151" cy="1098445"/>
          </a:xfrm>
        </p:grpSpPr>
        <p:sp>
          <p:nvSpPr>
            <p:cNvPr id="471" name="等腰三角形 43"/>
            <p:cNvSpPr/>
            <p:nvPr/>
          </p:nvSpPr>
          <p:spPr>
            <a:xfrm rot="10800000">
              <a:off x="0" y="0"/>
              <a:ext cx="845151" cy="1098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25" y="6514"/>
                  </a:moveTo>
                  <a:lnTo>
                    <a:pt x="16787" y="9381"/>
                  </a:lnTo>
                  <a:lnTo>
                    <a:pt x="4599" y="9381"/>
                  </a:lnTo>
                  <a:lnTo>
                    <a:pt x="6382" y="6636"/>
                  </a:lnTo>
                  <a:cubicBezTo>
                    <a:pt x="3211" y="7849"/>
                    <a:pt x="1054" y="10374"/>
                    <a:pt x="1054" y="13287"/>
                  </a:cubicBezTo>
                  <a:cubicBezTo>
                    <a:pt x="1054" y="17430"/>
                    <a:pt x="5417" y="20789"/>
                    <a:pt x="10800" y="20789"/>
                  </a:cubicBezTo>
                  <a:cubicBezTo>
                    <a:pt x="16183" y="20789"/>
                    <a:pt x="20546" y="17430"/>
                    <a:pt x="20546" y="13287"/>
                  </a:cubicBezTo>
                  <a:cubicBezTo>
                    <a:pt x="20546" y="10283"/>
                    <a:pt x="18251" y="7691"/>
                    <a:pt x="14925" y="6514"/>
                  </a:cubicBezTo>
                  <a:close/>
                  <a:moveTo>
                    <a:pt x="10693" y="0"/>
                  </a:moveTo>
                  <a:lnTo>
                    <a:pt x="14229" y="5443"/>
                  </a:lnTo>
                  <a:cubicBezTo>
                    <a:pt x="18520" y="6513"/>
                    <a:pt x="21600" y="9624"/>
                    <a:pt x="21600" y="13287"/>
                  </a:cubicBezTo>
                  <a:cubicBezTo>
                    <a:pt x="21600" y="17878"/>
                    <a:pt x="16765" y="21600"/>
                    <a:pt x="10800" y="21600"/>
                  </a:cubicBezTo>
                  <a:cubicBezTo>
                    <a:pt x="4835" y="21600"/>
                    <a:pt x="0" y="17878"/>
                    <a:pt x="0" y="13287"/>
                  </a:cubicBezTo>
                  <a:cubicBezTo>
                    <a:pt x="0" y="9696"/>
                    <a:pt x="2960" y="6636"/>
                    <a:pt x="7118" y="55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14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72" name="等腰三角形 42"/>
            <p:cNvSpPr/>
            <p:nvPr/>
          </p:nvSpPr>
          <p:spPr>
            <a:xfrm rot="10800000">
              <a:off x="18446" y="18453"/>
              <a:ext cx="808259" cy="1035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88" y="0"/>
                  </a:moveTo>
                  <a:lnTo>
                    <a:pt x="13993" y="5159"/>
                  </a:lnTo>
                  <a:cubicBezTo>
                    <a:pt x="18407" y="6186"/>
                    <a:pt x="21600" y="9387"/>
                    <a:pt x="21600" y="13171"/>
                  </a:cubicBezTo>
                  <a:cubicBezTo>
                    <a:pt x="21600" y="17826"/>
                    <a:pt x="16765" y="21600"/>
                    <a:pt x="10800" y="21600"/>
                  </a:cubicBezTo>
                  <a:cubicBezTo>
                    <a:pt x="4835" y="21600"/>
                    <a:pt x="0" y="17826"/>
                    <a:pt x="0" y="13171"/>
                  </a:cubicBezTo>
                  <a:cubicBezTo>
                    <a:pt x="0" y="9463"/>
                    <a:pt x="3066" y="6315"/>
                    <a:pt x="7343" y="52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45000">
                  <a:srgbClr val="F2F2F2"/>
                </a:gs>
                <a:gs pos="100000">
                  <a:srgbClr val="BFBFBF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74" name="TextBox 68"/>
          <p:cNvSpPr txBox="1"/>
          <p:nvPr/>
        </p:nvSpPr>
        <p:spPr>
          <a:xfrm>
            <a:off x="2560678" y="3716862"/>
            <a:ext cx="707390" cy="42799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/>
          <a:p>
            <a:pPr>
              <a:defRPr sz="2000">
                <a:solidFill>
                  <a:srgbClr val="00569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/>
              <a:t>day2</a:t>
            </a:r>
            <a:endParaRPr lang="en-US"/>
          </a:p>
        </p:txBody>
      </p:sp>
      <p:sp>
        <p:nvSpPr>
          <p:cNvPr id="475" name="椭圆 34"/>
          <p:cNvSpPr/>
          <p:nvPr/>
        </p:nvSpPr>
        <p:spPr>
          <a:xfrm>
            <a:off x="915422" y="3439143"/>
            <a:ext cx="765672" cy="985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85" y="0"/>
                </a:moveTo>
                <a:lnTo>
                  <a:pt x="13932" y="5206"/>
                </a:lnTo>
                <a:cubicBezTo>
                  <a:pt x="18377" y="6214"/>
                  <a:pt x="21600" y="9416"/>
                  <a:pt x="21600" y="13202"/>
                </a:cubicBezTo>
                <a:cubicBezTo>
                  <a:pt x="21600" y="17840"/>
                  <a:pt x="16765" y="21600"/>
                  <a:pt x="10800" y="21600"/>
                </a:cubicBezTo>
                <a:cubicBezTo>
                  <a:pt x="4835" y="21600"/>
                  <a:pt x="0" y="17840"/>
                  <a:pt x="0" y="13202"/>
                </a:cubicBezTo>
                <a:cubicBezTo>
                  <a:pt x="0" y="9562"/>
                  <a:pt x="2979" y="6463"/>
                  <a:pt x="7158" y="5329"/>
                </a:cubicBezTo>
                <a:close/>
              </a:path>
            </a:pathLst>
          </a:custGeom>
          <a:solidFill>
            <a:srgbClr val="005696"/>
          </a:solidFill>
          <a:ln w="12700">
            <a:solidFill>
              <a:srgbClr val="FFFFFF"/>
            </a:solidFill>
            <a:miter/>
          </a:ln>
          <a:effectLst>
            <a:outerShdw blurRad="444500" dist="254000" dir="8100000" rotWithShape="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476" name="TextBox 69"/>
          <p:cNvSpPr txBox="1"/>
          <p:nvPr/>
        </p:nvSpPr>
        <p:spPr>
          <a:xfrm>
            <a:off x="972142" y="3813926"/>
            <a:ext cx="707390" cy="42799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/>
              <a:t>day1</a:t>
            </a:r>
            <a:endParaRPr lang="en-US" altLang="zh-CN"/>
          </a:p>
        </p:txBody>
      </p:sp>
      <p:sp>
        <p:nvSpPr>
          <p:cNvPr id="478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9" presetClass="entr" presetSubtype="0" fill="hold" grpId="13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99"/>
                            </p:stCondLst>
                            <p:childTnLst>
                              <p:par>
                                <p:cTn id="47" presetID="9" presetClass="entr" presetSubtype="0" fill="hold" grpId="14" nodeType="afterEffect">
                                  <p:stCondLst>
                                    <p:cond delay="2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300"/>
                            </p:stCondLst>
                            <p:childTnLst>
                              <p:par>
                                <p:cTn id="51" presetID="9" presetClass="entr" presetSubtype="0" fill="hold" grpId="15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indefinite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99"/>
                            </p:stCondLst>
                            <p:childTnLst>
                              <p:par>
                                <p:cTn id="55" presetID="9" presetClass="entr" presetSubtype="0" fill="hold" grpId="16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00"/>
                            </p:stCondLst>
                            <p:childTnLst>
                              <p:par>
                                <p:cTn id="59" presetID="9" presetClass="entr" presetSubtype="0" fill="hold" grpId="17" nodeType="afterEffect">
                                  <p:stCondLst>
                                    <p:cond delay="7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indefinite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399"/>
                            </p:stCondLst>
                            <p:childTnLst>
                              <p:par>
                                <p:cTn id="63" presetID="9" presetClass="entr" presetSubtype="0" fill="hold" grpId="18" nodeType="afterEffect">
                                  <p:stCondLst>
                                    <p:cond delay="9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indefinite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799"/>
                            </p:stCondLst>
                            <p:childTnLst>
                              <p:par>
                                <p:cTn id="67" presetID="9" presetClass="entr" presetSubtype="0" fill="hold" grpId="19" nodeType="afterEffect">
                                  <p:stCondLst>
                                    <p:cond delay="1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dur="indefinite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399"/>
                            </p:stCondLst>
                            <p:childTnLst>
                              <p:par>
                                <p:cTn id="71" presetID="2" presetClass="entr" presetSubtype="4" fill="hold" grpId="2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dur="indefinite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899"/>
                            </p:stCondLst>
                            <p:childTnLst>
                              <p:par>
                                <p:cTn id="76" presetID="2" presetClass="entr" presetSubtype="4" fill="hold" grpId="2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dur="indefinite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399"/>
                            </p:stCondLst>
                            <p:childTnLst>
                              <p:par>
                                <p:cTn id="81" presetID="2" presetClass="entr" presetSubtype="4" fill="hold" grpId="2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dur="indefinite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900"/>
                            </p:stCondLst>
                            <p:childTnLst>
                              <p:par>
                                <p:cTn id="86" presetID="2" presetClass="entr" presetSubtype="1" fill="hold" grpId="2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dur="indefinite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399"/>
                            </p:stCondLst>
                            <p:childTnLst>
                              <p:par>
                                <p:cTn id="91" presetID="2" presetClass="entr" presetSubtype="1" fill="hold" grpId="2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dur="indefinite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899"/>
                            </p:stCondLst>
                            <p:childTnLst>
                              <p:par>
                                <p:cTn id="96" presetID="2" presetClass="entr" presetSubtype="1" fill="hold" grpId="2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dur="indefinite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26" animBg="1" advAuto="0"/>
      <p:bldP spid="443" grpId="2" bldLvl="0" animBg="1" advAuto="0"/>
      <p:bldP spid="451" grpId="24" animBg="1" advAuto="0"/>
      <p:bldP spid="468" grpId="13" animBg="1" advAuto="0"/>
      <p:bldP spid="473" grpId="4" bldLvl="0" animBg="1" advAuto="0"/>
      <p:bldP spid="448" grpId="21" animBg="1" advAuto="0"/>
      <p:bldP spid="475" grpId="3" animBg="1" advAuto="0"/>
      <p:bldP spid="449" grpId="20" animBg="1" advAuto="0"/>
      <p:bldP spid="458" grpId="6" bldLvl="0" animBg="1" advAuto="0"/>
      <p:bldP spid="440" grpId="1" animBg="1" advAuto="0"/>
      <p:bldP spid="444" grpId="18" animBg="1" advAuto="0"/>
      <p:bldP spid="465" grpId="16" animBg="1" advAuto="0"/>
      <p:bldP spid="474" grpId="17" animBg="1" advAuto="0"/>
      <p:bldP spid="467" grpId="14" animBg="1" advAuto="0"/>
      <p:bldP spid="461" grpId="8" bldLvl="0" animBg="1" advAuto="0"/>
      <p:bldP spid="476" grpId="19" animBg="1" advAuto="0"/>
      <p:bldP spid="450" grpId="22" animBg="1" advAuto="0"/>
      <p:bldP spid="454" grpId="7" bldLvl="0" animBg="1" advAuto="0"/>
      <p:bldP spid="466" grpId="15" animBg="1" advAuto="0"/>
      <p:bldP spid="453" grpId="5" bldLvl="0" animBg="1" advAuto="0"/>
      <p:bldP spid="445" grpId="2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sp>
        <p:nvSpPr>
          <p:cNvPr id="680" name="文本框 2"/>
          <p:cNvSpPr txBox="1"/>
          <p:nvPr/>
        </p:nvSpPr>
        <p:spPr>
          <a:xfrm>
            <a:off x="172980" y="6469848"/>
            <a:ext cx="11940315" cy="2311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800">
                <a:solidFill>
                  <a:srgbClr val="D9D9D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pic>
        <p:nvPicPr>
          <p:cNvPr id="681" name="Picture 2" descr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414" cy="6859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82" name="矩形 23"/>
          <p:cNvSpPr/>
          <p:nvPr/>
        </p:nvSpPr>
        <p:spPr>
          <a:xfrm>
            <a:off x="-1" y="1797235"/>
            <a:ext cx="12190415" cy="3457185"/>
          </a:xfrm>
          <a:prstGeom prst="rect">
            <a:avLst/>
          </a:prstGeom>
          <a:solidFill>
            <a:srgbClr val="005696">
              <a:alpha val="7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3" name="TextBox 11"/>
          <p:cNvSpPr txBox="1"/>
          <p:nvPr/>
        </p:nvSpPr>
        <p:spPr>
          <a:xfrm>
            <a:off x="5135228" y="2277398"/>
            <a:ext cx="6136005" cy="3644265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/>
          <a:p>
            <a:pPr lvl="1" indent="0" algn="l">
              <a:defRPr sz="19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</a:t>
            </a:r>
            <a:r>
              <a:rPr sz="3700"/>
              <a:t>第二</a:t>
            </a:r>
            <a:r>
              <a:rPr lang="zh-CN" sz="3700"/>
              <a:t>章</a:t>
            </a:r>
            <a:endParaRPr sz="3700"/>
          </a:p>
          <a:p>
            <a:pPr lvl="1" indent="0" algn="l">
              <a:defRPr sz="4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实现登录</a:t>
            </a:r>
            <a:r>
              <a:rPr lang="en-US" altLang="zh-CN"/>
              <a:t>/</a:t>
            </a:r>
            <a:r>
              <a:rPr lang="zh-CN" altLang="en-US"/>
              <a:t>退出功能</a:t>
            </a:r>
            <a:br>
              <a:rPr lang="zh-CN" altLang="en-US"/>
            </a:br>
            <a:r>
              <a:rPr lang="zh-CN">
                <a:sym typeface="+mn-ea"/>
              </a:rPr>
              <a:t>登录页面</a:t>
            </a:r>
            <a:br>
              <a:rPr lang="zh-CN">
                <a:sym typeface="+mn-ea"/>
              </a:rPr>
            </a:br>
            <a:r>
              <a:rPr lang="zh-CN">
                <a:sym typeface="+mn-ea"/>
              </a:rPr>
              <a:t>以及</a:t>
            </a:r>
            <a:r>
              <a:rPr lang="en-US" altLang="zh-CN">
                <a:sym typeface="+mn-ea"/>
              </a:rPr>
              <a:t>home</a:t>
            </a:r>
            <a:r>
              <a:rPr lang="zh-CN" altLang="en-US">
                <a:sym typeface="+mn-ea"/>
              </a:rPr>
              <a:t>页面的布局</a:t>
            </a:r>
            <a:endParaRPr lang="zh-CN" altLang="en-US"/>
          </a:p>
          <a:p>
            <a:pPr lvl="1" indent="0" algn="ctr">
              <a:defRPr sz="4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lang="zh-CN" altLang="en-US"/>
          </a:p>
        </p:txBody>
      </p:sp>
      <p:sp>
        <p:nvSpPr>
          <p:cNvPr id="684" name="直接连接符 12"/>
          <p:cNvSpPr/>
          <p:nvPr/>
        </p:nvSpPr>
        <p:spPr>
          <a:xfrm flipV="1">
            <a:off x="4847230" y="2181365"/>
            <a:ext cx="1" cy="2566495"/>
          </a:xfrm>
          <a:prstGeom prst="line">
            <a:avLst/>
          </a:prstGeom>
          <a:ln w="12700">
            <a:solidFill>
              <a:srgbClr val="FFFFFF"/>
            </a:solidFill>
            <a:prstDash val="dash"/>
            <a:miter/>
          </a:ln>
        </p:spPr>
        <p:txBody>
          <a:bodyPr lIns="45719" rIns="45719"/>
          <a:lstStyle/>
          <a:p/>
        </p:txBody>
      </p:sp>
      <p:sp>
        <p:nvSpPr>
          <p:cNvPr id="685" name="TextBox 13"/>
          <p:cNvSpPr txBox="1"/>
          <p:nvPr/>
        </p:nvSpPr>
        <p:spPr>
          <a:xfrm>
            <a:off x="2971605" y="4307304"/>
            <a:ext cx="1203639" cy="3175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21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PART 02</a:t>
            </a:r>
          </a:p>
        </p:txBody>
      </p:sp>
      <p:grpSp>
        <p:nvGrpSpPr>
          <p:cNvPr id="690" name="组合 24"/>
          <p:cNvGrpSpPr/>
          <p:nvPr/>
        </p:nvGrpSpPr>
        <p:grpSpPr>
          <a:xfrm>
            <a:off x="2683066" y="2338168"/>
            <a:ext cx="1596027" cy="1596605"/>
            <a:chOff x="0" y="0"/>
            <a:chExt cx="1596026" cy="1596603"/>
          </a:xfrm>
        </p:grpSpPr>
        <p:grpSp>
          <p:nvGrpSpPr>
            <p:cNvPr id="688" name="组合 25"/>
            <p:cNvGrpSpPr/>
            <p:nvPr/>
          </p:nvGrpSpPr>
          <p:grpSpPr>
            <a:xfrm>
              <a:off x="-1" y="0"/>
              <a:ext cx="1596027" cy="1596605"/>
              <a:chOff x="0" y="0"/>
              <a:chExt cx="1596026" cy="1596603"/>
            </a:xfrm>
          </p:grpSpPr>
          <p:sp>
            <p:nvSpPr>
              <p:cNvPr id="686" name="同心圆 27"/>
              <p:cNvSpPr/>
              <p:nvPr/>
            </p:nvSpPr>
            <p:spPr>
              <a:xfrm>
                <a:off x="-1" y="0"/>
                <a:ext cx="1596028" cy="1596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054" y="10800"/>
                    </a:moveTo>
                    <a:cubicBezTo>
                      <a:pt x="1054" y="16183"/>
                      <a:pt x="5417" y="20547"/>
                      <a:pt x="10800" y="20547"/>
                    </a:cubicBezTo>
                    <a:cubicBezTo>
                      <a:pt x="16183" y="20547"/>
                      <a:pt x="20546" y="16183"/>
                      <a:pt x="20546" y="10800"/>
                    </a:cubicBezTo>
                    <a:cubicBezTo>
                      <a:pt x="20546" y="5417"/>
                      <a:pt x="16183" y="1053"/>
                      <a:pt x="10800" y="1053"/>
                    </a:cubicBezTo>
                    <a:cubicBezTo>
                      <a:pt x="5417" y="1053"/>
                      <a:pt x="1054" y="5417"/>
                      <a:pt x="1054" y="108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5000">
                    <a:srgbClr val="F2F2F2"/>
                  </a:gs>
                  <a:gs pos="100000">
                    <a:srgbClr val="A6A6A6"/>
                  </a:gs>
                </a:gsLst>
                <a:lin ang="81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87" name="椭圆 28"/>
              <p:cNvSpPr/>
              <p:nvPr/>
            </p:nvSpPr>
            <p:spPr>
              <a:xfrm>
                <a:off x="34833" y="34846"/>
                <a:ext cx="1526359" cy="1526911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/>
                  </a:gs>
                  <a:gs pos="51000">
                    <a:srgbClr val="F2F2F2"/>
                  </a:gs>
                  <a:gs pos="100000">
                    <a:srgbClr val="BFBFBF"/>
                  </a:gs>
                </a:gsLst>
                <a:lin ang="189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689" name="KSO_Shape"/>
            <p:cNvSpPr/>
            <p:nvPr/>
          </p:nvSpPr>
          <p:spPr>
            <a:xfrm>
              <a:off x="339793" y="407914"/>
              <a:ext cx="916438" cy="78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76" y="15750"/>
                  </a:moveTo>
                  <a:lnTo>
                    <a:pt x="4779" y="16016"/>
                  </a:lnTo>
                  <a:lnTo>
                    <a:pt x="4789" y="16270"/>
                  </a:lnTo>
                  <a:lnTo>
                    <a:pt x="4799" y="16524"/>
                  </a:lnTo>
                  <a:lnTo>
                    <a:pt x="4808" y="16771"/>
                  </a:lnTo>
                  <a:lnTo>
                    <a:pt x="4821" y="17010"/>
                  </a:lnTo>
                  <a:lnTo>
                    <a:pt x="4841" y="17245"/>
                  </a:lnTo>
                  <a:lnTo>
                    <a:pt x="4860" y="17469"/>
                  </a:lnTo>
                  <a:lnTo>
                    <a:pt x="4879" y="17693"/>
                  </a:lnTo>
                  <a:lnTo>
                    <a:pt x="4899" y="17905"/>
                  </a:lnTo>
                  <a:lnTo>
                    <a:pt x="4924" y="18114"/>
                  </a:lnTo>
                  <a:lnTo>
                    <a:pt x="4953" y="18311"/>
                  </a:lnTo>
                  <a:lnTo>
                    <a:pt x="4982" y="18508"/>
                  </a:lnTo>
                  <a:lnTo>
                    <a:pt x="5011" y="18694"/>
                  </a:lnTo>
                  <a:lnTo>
                    <a:pt x="5044" y="18872"/>
                  </a:lnTo>
                  <a:lnTo>
                    <a:pt x="5082" y="19051"/>
                  </a:lnTo>
                  <a:lnTo>
                    <a:pt x="5118" y="19218"/>
                  </a:lnTo>
                  <a:lnTo>
                    <a:pt x="5160" y="19377"/>
                  </a:lnTo>
                  <a:lnTo>
                    <a:pt x="5202" y="19529"/>
                  </a:lnTo>
                  <a:lnTo>
                    <a:pt x="5247" y="19677"/>
                  </a:lnTo>
                  <a:lnTo>
                    <a:pt x="5292" y="19813"/>
                  </a:lnTo>
                  <a:lnTo>
                    <a:pt x="5344" y="19946"/>
                  </a:lnTo>
                  <a:lnTo>
                    <a:pt x="5395" y="20071"/>
                  </a:lnTo>
                  <a:lnTo>
                    <a:pt x="5450" y="20189"/>
                  </a:lnTo>
                  <a:lnTo>
                    <a:pt x="5505" y="20299"/>
                  </a:lnTo>
                  <a:lnTo>
                    <a:pt x="5566" y="20401"/>
                  </a:lnTo>
                  <a:lnTo>
                    <a:pt x="5624" y="20496"/>
                  </a:lnTo>
                  <a:lnTo>
                    <a:pt x="5689" y="20583"/>
                  </a:lnTo>
                  <a:lnTo>
                    <a:pt x="5753" y="20663"/>
                  </a:lnTo>
                  <a:lnTo>
                    <a:pt x="5824" y="20739"/>
                  </a:lnTo>
                  <a:lnTo>
                    <a:pt x="5895" y="20800"/>
                  </a:lnTo>
                  <a:lnTo>
                    <a:pt x="5969" y="20860"/>
                  </a:lnTo>
                  <a:lnTo>
                    <a:pt x="6043" y="20906"/>
                  </a:lnTo>
                  <a:lnTo>
                    <a:pt x="6043" y="17886"/>
                  </a:lnTo>
                  <a:lnTo>
                    <a:pt x="6011" y="17879"/>
                  </a:lnTo>
                  <a:lnTo>
                    <a:pt x="5975" y="17867"/>
                  </a:lnTo>
                  <a:lnTo>
                    <a:pt x="5943" y="17852"/>
                  </a:lnTo>
                  <a:lnTo>
                    <a:pt x="5914" y="17837"/>
                  </a:lnTo>
                  <a:lnTo>
                    <a:pt x="5885" y="17818"/>
                  </a:lnTo>
                  <a:lnTo>
                    <a:pt x="5856" y="17791"/>
                  </a:lnTo>
                  <a:lnTo>
                    <a:pt x="5830" y="17765"/>
                  </a:lnTo>
                  <a:lnTo>
                    <a:pt x="5808" y="17738"/>
                  </a:lnTo>
                  <a:lnTo>
                    <a:pt x="5763" y="17677"/>
                  </a:lnTo>
                  <a:lnTo>
                    <a:pt x="5747" y="17640"/>
                  </a:lnTo>
                  <a:lnTo>
                    <a:pt x="5734" y="17605"/>
                  </a:lnTo>
                  <a:lnTo>
                    <a:pt x="5724" y="17567"/>
                  </a:lnTo>
                  <a:lnTo>
                    <a:pt x="5714" y="17530"/>
                  </a:lnTo>
                  <a:lnTo>
                    <a:pt x="5711" y="17484"/>
                  </a:lnTo>
                  <a:lnTo>
                    <a:pt x="5708" y="17446"/>
                  </a:lnTo>
                  <a:lnTo>
                    <a:pt x="5708" y="16995"/>
                  </a:lnTo>
                  <a:lnTo>
                    <a:pt x="5711" y="16945"/>
                  </a:lnTo>
                  <a:lnTo>
                    <a:pt x="5718" y="16904"/>
                  </a:lnTo>
                  <a:lnTo>
                    <a:pt x="5727" y="16862"/>
                  </a:lnTo>
                  <a:lnTo>
                    <a:pt x="5740" y="16816"/>
                  </a:lnTo>
                  <a:lnTo>
                    <a:pt x="5753" y="16778"/>
                  </a:lnTo>
                  <a:lnTo>
                    <a:pt x="5776" y="16741"/>
                  </a:lnTo>
                  <a:lnTo>
                    <a:pt x="5821" y="16672"/>
                  </a:lnTo>
                  <a:lnTo>
                    <a:pt x="5850" y="16642"/>
                  </a:lnTo>
                  <a:lnTo>
                    <a:pt x="5879" y="16619"/>
                  </a:lnTo>
                  <a:lnTo>
                    <a:pt x="5911" y="16596"/>
                  </a:lnTo>
                  <a:lnTo>
                    <a:pt x="5943" y="16577"/>
                  </a:lnTo>
                  <a:lnTo>
                    <a:pt x="5979" y="16562"/>
                  </a:lnTo>
                  <a:lnTo>
                    <a:pt x="6017" y="16547"/>
                  </a:lnTo>
                  <a:lnTo>
                    <a:pt x="6056" y="16539"/>
                  </a:lnTo>
                  <a:lnTo>
                    <a:pt x="6978" y="16539"/>
                  </a:lnTo>
                  <a:lnTo>
                    <a:pt x="7017" y="16547"/>
                  </a:lnTo>
                  <a:lnTo>
                    <a:pt x="7052" y="16562"/>
                  </a:lnTo>
                  <a:lnTo>
                    <a:pt x="7091" y="16577"/>
                  </a:lnTo>
                  <a:lnTo>
                    <a:pt x="7123" y="16596"/>
                  </a:lnTo>
                  <a:lnTo>
                    <a:pt x="7155" y="16619"/>
                  </a:lnTo>
                  <a:lnTo>
                    <a:pt x="7188" y="16642"/>
                  </a:lnTo>
                  <a:lnTo>
                    <a:pt x="7214" y="16672"/>
                  </a:lnTo>
                  <a:lnTo>
                    <a:pt x="7259" y="16741"/>
                  </a:lnTo>
                  <a:lnTo>
                    <a:pt x="7278" y="16778"/>
                  </a:lnTo>
                  <a:lnTo>
                    <a:pt x="7297" y="16816"/>
                  </a:lnTo>
                  <a:lnTo>
                    <a:pt x="7310" y="16862"/>
                  </a:lnTo>
                  <a:lnTo>
                    <a:pt x="7320" y="16904"/>
                  </a:lnTo>
                  <a:lnTo>
                    <a:pt x="7323" y="16945"/>
                  </a:lnTo>
                  <a:lnTo>
                    <a:pt x="7326" y="16995"/>
                  </a:lnTo>
                  <a:lnTo>
                    <a:pt x="7326" y="17484"/>
                  </a:lnTo>
                  <a:lnTo>
                    <a:pt x="7320" y="17530"/>
                  </a:lnTo>
                  <a:lnTo>
                    <a:pt x="7313" y="17567"/>
                  </a:lnTo>
                  <a:lnTo>
                    <a:pt x="7301" y="17605"/>
                  </a:lnTo>
                  <a:lnTo>
                    <a:pt x="7284" y="17640"/>
                  </a:lnTo>
                  <a:lnTo>
                    <a:pt x="7268" y="17677"/>
                  </a:lnTo>
                  <a:lnTo>
                    <a:pt x="7230" y="17738"/>
                  </a:lnTo>
                  <a:lnTo>
                    <a:pt x="7204" y="17765"/>
                  </a:lnTo>
                  <a:lnTo>
                    <a:pt x="7181" y="17791"/>
                  </a:lnTo>
                  <a:lnTo>
                    <a:pt x="7149" y="17818"/>
                  </a:lnTo>
                  <a:lnTo>
                    <a:pt x="7120" y="17837"/>
                  </a:lnTo>
                  <a:lnTo>
                    <a:pt x="7091" y="17852"/>
                  </a:lnTo>
                  <a:lnTo>
                    <a:pt x="7059" y="17867"/>
                  </a:lnTo>
                  <a:lnTo>
                    <a:pt x="7023" y="17879"/>
                  </a:lnTo>
                  <a:lnTo>
                    <a:pt x="6991" y="17886"/>
                  </a:lnTo>
                  <a:lnTo>
                    <a:pt x="6991" y="20906"/>
                  </a:lnTo>
                  <a:lnTo>
                    <a:pt x="7068" y="20860"/>
                  </a:lnTo>
                  <a:lnTo>
                    <a:pt x="7139" y="20800"/>
                  </a:lnTo>
                  <a:lnTo>
                    <a:pt x="7210" y="20739"/>
                  </a:lnTo>
                  <a:lnTo>
                    <a:pt x="7278" y="20663"/>
                  </a:lnTo>
                  <a:lnTo>
                    <a:pt x="7346" y="20583"/>
                  </a:lnTo>
                  <a:lnTo>
                    <a:pt x="7410" y="20496"/>
                  </a:lnTo>
                  <a:lnTo>
                    <a:pt x="7468" y="20401"/>
                  </a:lnTo>
                  <a:lnTo>
                    <a:pt x="7529" y="20299"/>
                  </a:lnTo>
                  <a:lnTo>
                    <a:pt x="7584" y="20189"/>
                  </a:lnTo>
                  <a:lnTo>
                    <a:pt x="7636" y="20071"/>
                  </a:lnTo>
                  <a:lnTo>
                    <a:pt x="7691" y="19946"/>
                  </a:lnTo>
                  <a:lnTo>
                    <a:pt x="7739" y="19813"/>
                  </a:lnTo>
                  <a:lnTo>
                    <a:pt x="7787" y="19677"/>
                  </a:lnTo>
                  <a:lnTo>
                    <a:pt x="7833" y="19529"/>
                  </a:lnTo>
                  <a:lnTo>
                    <a:pt x="7874" y="19377"/>
                  </a:lnTo>
                  <a:lnTo>
                    <a:pt x="7916" y="19218"/>
                  </a:lnTo>
                  <a:lnTo>
                    <a:pt x="7952" y="19051"/>
                  </a:lnTo>
                  <a:lnTo>
                    <a:pt x="7987" y="18872"/>
                  </a:lnTo>
                  <a:lnTo>
                    <a:pt x="8023" y="18694"/>
                  </a:lnTo>
                  <a:lnTo>
                    <a:pt x="8052" y="18508"/>
                  </a:lnTo>
                  <a:lnTo>
                    <a:pt x="8081" y="18311"/>
                  </a:lnTo>
                  <a:lnTo>
                    <a:pt x="8107" y="18114"/>
                  </a:lnTo>
                  <a:lnTo>
                    <a:pt x="8136" y="17905"/>
                  </a:lnTo>
                  <a:lnTo>
                    <a:pt x="8155" y="17693"/>
                  </a:lnTo>
                  <a:lnTo>
                    <a:pt x="8178" y="17469"/>
                  </a:lnTo>
                  <a:lnTo>
                    <a:pt x="8194" y="17245"/>
                  </a:lnTo>
                  <a:lnTo>
                    <a:pt x="8210" y="17010"/>
                  </a:lnTo>
                  <a:lnTo>
                    <a:pt x="8223" y="16771"/>
                  </a:lnTo>
                  <a:lnTo>
                    <a:pt x="8239" y="16524"/>
                  </a:lnTo>
                  <a:lnTo>
                    <a:pt x="8248" y="16270"/>
                  </a:lnTo>
                  <a:lnTo>
                    <a:pt x="8255" y="16016"/>
                  </a:lnTo>
                  <a:lnTo>
                    <a:pt x="8261" y="15750"/>
                  </a:lnTo>
                  <a:lnTo>
                    <a:pt x="8545" y="15773"/>
                  </a:lnTo>
                  <a:lnTo>
                    <a:pt x="8806" y="15792"/>
                  </a:lnTo>
                  <a:lnTo>
                    <a:pt x="9245" y="15830"/>
                  </a:lnTo>
                  <a:lnTo>
                    <a:pt x="9538" y="15860"/>
                  </a:lnTo>
                  <a:lnTo>
                    <a:pt x="9641" y="15872"/>
                  </a:lnTo>
                  <a:lnTo>
                    <a:pt x="9722" y="15876"/>
                  </a:lnTo>
                  <a:lnTo>
                    <a:pt x="9802" y="15883"/>
                  </a:lnTo>
                  <a:lnTo>
                    <a:pt x="9883" y="15895"/>
                  </a:lnTo>
                  <a:lnTo>
                    <a:pt x="9960" y="15910"/>
                  </a:lnTo>
                  <a:lnTo>
                    <a:pt x="10038" y="15929"/>
                  </a:lnTo>
                  <a:lnTo>
                    <a:pt x="10115" y="15955"/>
                  </a:lnTo>
                  <a:lnTo>
                    <a:pt x="10186" y="15982"/>
                  </a:lnTo>
                  <a:lnTo>
                    <a:pt x="10260" y="16020"/>
                  </a:lnTo>
                  <a:lnTo>
                    <a:pt x="10328" y="16054"/>
                  </a:lnTo>
                  <a:lnTo>
                    <a:pt x="10399" y="16096"/>
                  </a:lnTo>
                  <a:lnTo>
                    <a:pt x="10467" y="16145"/>
                  </a:lnTo>
                  <a:lnTo>
                    <a:pt x="10528" y="16190"/>
                  </a:lnTo>
                  <a:lnTo>
                    <a:pt x="10592" y="16240"/>
                  </a:lnTo>
                  <a:lnTo>
                    <a:pt x="10650" y="16300"/>
                  </a:lnTo>
                  <a:lnTo>
                    <a:pt x="10708" y="16357"/>
                  </a:lnTo>
                  <a:lnTo>
                    <a:pt x="10763" y="16422"/>
                  </a:lnTo>
                  <a:lnTo>
                    <a:pt x="10818" y="16483"/>
                  </a:lnTo>
                  <a:lnTo>
                    <a:pt x="10866" y="16555"/>
                  </a:lnTo>
                  <a:lnTo>
                    <a:pt x="10912" y="16623"/>
                  </a:lnTo>
                  <a:lnTo>
                    <a:pt x="10957" y="16695"/>
                  </a:lnTo>
                  <a:lnTo>
                    <a:pt x="10999" y="16771"/>
                  </a:lnTo>
                  <a:lnTo>
                    <a:pt x="11034" y="16851"/>
                  </a:lnTo>
                  <a:lnTo>
                    <a:pt x="11073" y="16930"/>
                  </a:lnTo>
                  <a:lnTo>
                    <a:pt x="11105" y="17014"/>
                  </a:lnTo>
                  <a:lnTo>
                    <a:pt x="11131" y="17097"/>
                  </a:lnTo>
                  <a:lnTo>
                    <a:pt x="11157" y="17184"/>
                  </a:lnTo>
                  <a:lnTo>
                    <a:pt x="11179" y="17275"/>
                  </a:lnTo>
                  <a:lnTo>
                    <a:pt x="11195" y="17363"/>
                  </a:lnTo>
                  <a:lnTo>
                    <a:pt x="11211" y="17454"/>
                  </a:lnTo>
                  <a:lnTo>
                    <a:pt x="11221" y="17549"/>
                  </a:lnTo>
                  <a:lnTo>
                    <a:pt x="11227" y="17643"/>
                  </a:lnTo>
                  <a:lnTo>
                    <a:pt x="11227" y="20155"/>
                  </a:lnTo>
                  <a:lnTo>
                    <a:pt x="11221" y="20200"/>
                  </a:lnTo>
                  <a:lnTo>
                    <a:pt x="11215" y="20246"/>
                  </a:lnTo>
                  <a:lnTo>
                    <a:pt x="11202" y="20295"/>
                  </a:lnTo>
                  <a:lnTo>
                    <a:pt x="11189" y="20337"/>
                  </a:lnTo>
                  <a:lnTo>
                    <a:pt x="11169" y="20382"/>
                  </a:lnTo>
                  <a:lnTo>
                    <a:pt x="11147" y="20428"/>
                  </a:lnTo>
                  <a:lnTo>
                    <a:pt x="11121" y="20466"/>
                  </a:lnTo>
                  <a:lnTo>
                    <a:pt x="11095" y="20507"/>
                  </a:lnTo>
                  <a:lnTo>
                    <a:pt x="11066" y="20545"/>
                  </a:lnTo>
                  <a:lnTo>
                    <a:pt x="11031" y="20591"/>
                  </a:lnTo>
                  <a:lnTo>
                    <a:pt x="10995" y="20629"/>
                  </a:lnTo>
                  <a:lnTo>
                    <a:pt x="10957" y="20663"/>
                  </a:lnTo>
                  <a:lnTo>
                    <a:pt x="10915" y="20705"/>
                  </a:lnTo>
                  <a:lnTo>
                    <a:pt x="10870" y="20739"/>
                  </a:lnTo>
                  <a:lnTo>
                    <a:pt x="10824" y="20773"/>
                  </a:lnTo>
                  <a:lnTo>
                    <a:pt x="10725" y="20845"/>
                  </a:lnTo>
                  <a:lnTo>
                    <a:pt x="10612" y="20910"/>
                  </a:lnTo>
                  <a:lnTo>
                    <a:pt x="10492" y="20970"/>
                  </a:lnTo>
                  <a:lnTo>
                    <a:pt x="10363" y="21035"/>
                  </a:lnTo>
                  <a:lnTo>
                    <a:pt x="10222" y="21088"/>
                  </a:lnTo>
                  <a:lnTo>
                    <a:pt x="10076" y="21145"/>
                  </a:lnTo>
                  <a:lnTo>
                    <a:pt x="9925" y="21194"/>
                  </a:lnTo>
                  <a:lnTo>
                    <a:pt x="9764" y="21240"/>
                  </a:lnTo>
                  <a:lnTo>
                    <a:pt x="9593" y="21285"/>
                  </a:lnTo>
                  <a:lnTo>
                    <a:pt x="9422" y="21327"/>
                  </a:lnTo>
                  <a:lnTo>
                    <a:pt x="9241" y="21365"/>
                  </a:lnTo>
                  <a:lnTo>
                    <a:pt x="9058" y="21403"/>
                  </a:lnTo>
                  <a:lnTo>
                    <a:pt x="8671" y="21463"/>
                  </a:lnTo>
                  <a:lnTo>
                    <a:pt x="8474" y="21486"/>
                  </a:lnTo>
                  <a:lnTo>
                    <a:pt x="8271" y="21513"/>
                  </a:lnTo>
                  <a:lnTo>
                    <a:pt x="8061" y="21536"/>
                  </a:lnTo>
                  <a:lnTo>
                    <a:pt x="7855" y="21551"/>
                  </a:lnTo>
                  <a:lnTo>
                    <a:pt x="7646" y="21566"/>
                  </a:lnTo>
                  <a:lnTo>
                    <a:pt x="7433" y="21581"/>
                  </a:lnTo>
                  <a:lnTo>
                    <a:pt x="7001" y="21596"/>
                  </a:lnTo>
                  <a:lnTo>
                    <a:pt x="6785" y="21600"/>
                  </a:lnTo>
                  <a:lnTo>
                    <a:pt x="6356" y="21600"/>
                  </a:lnTo>
                  <a:lnTo>
                    <a:pt x="6137" y="21596"/>
                  </a:lnTo>
                  <a:lnTo>
                    <a:pt x="5705" y="21581"/>
                  </a:lnTo>
                  <a:lnTo>
                    <a:pt x="5489" y="21566"/>
                  </a:lnTo>
                  <a:lnTo>
                    <a:pt x="5273" y="21551"/>
                  </a:lnTo>
                  <a:lnTo>
                    <a:pt x="5066" y="21536"/>
                  </a:lnTo>
                  <a:lnTo>
                    <a:pt x="4853" y="21513"/>
                  </a:lnTo>
                  <a:lnTo>
                    <a:pt x="4647" y="21486"/>
                  </a:lnTo>
                  <a:lnTo>
                    <a:pt x="4444" y="21463"/>
                  </a:lnTo>
                  <a:lnTo>
                    <a:pt x="4051" y="21403"/>
                  </a:lnTo>
                  <a:lnTo>
                    <a:pt x="3860" y="21365"/>
                  </a:lnTo>
                  <a:lnTo>
                    <a:pt x="3677" y="21327"/>
                  </a:lnTo>
                  <a:lnTo>
                    <a:pt x="3496" y="21285"/>
                  </a:lnTo>
                  <a:lnTo>
                    <a:pt x="3325" y="21240"/>
                  </a:lnTo>
                  <a:lnTo>
                    <a:pt x="3158" y="21194"/>
                  </a:lnTo>
                  <a:lnTo>
                    <a:pt x="3000" y="21145"/>
                  </a:lnTo>
                  <a:lnTo>
                    <a:pt x="2851" y="21088"/>
                  </a:lnTo>
                  <a:lnTo>
                    <a:pt x="2706" y="21035"/>
                  </a:lnTo>
                  <a:lnTo>
                    <a:pt x="2571" y="20970"/>
                  </a:lnTo>
                  <a:lnTo>
                    <a:pt x="2445" y="20910"/>
                  </a:lnTo>
                  <a:lnTo>
                    <a:pt x="2332" y="20845"/>
                  </a:lnTo>
                  <a:lnTo>
                    <a:pt x="2226" y="20773"/>
                  </a:lnTo>
                  <a:lnTo>
                    <a:pt x="2177" y="20739"/>
                  </a:lnTo>
                  <a:lnTo>
                    <a:pt x="2132" y="20705"/>
                  </a:lnTo>
                  <a:lnTo>
                    <a:pt x="2087" y="20663"/>
                  </a:lnTo>
                  <a:lnTo>
                    <a:pt x="2049" y="20629"/>
                  </a:lnTo>
                  <a:lnTo>
                    <a:pt x="2013" y="20591"/>
                  </a:lnTo>
                  <a:lnTo>
                    <a:pt x="1974" y="20545"/>
                  </a:lnTo>
                  <a:lnTo>
                    <a:pt x="1945" y="20507"/>
                  </a:lnTo>
                  <a:lnTo>
                    <a:pt x="1916" y="20466"/>
                  </a:lnTo>
                  <a:lnTo>
                    <a:pt x="1894" y="20428"/>
                  </a:lnTo>
                  <a:lnTo>
                    <a:pt x="1868" y="20382"/>
                  </a:lnTo>
                  <a:lnTo>
                    <a:pt x="1849" y="20337"/>
                  </a:lnTo>
                  <a:lnTo>
                    <a:pt x="1833" y="20295"/>
                  </a:lnTo>
                  <a:lnTo>
                    <a:pt x="1823" y="20246"/>
                  </a:lnTo>
                  <a:lnTo>
                    <a:pt x="1813" y="20200"/>
                  </a:lnTo>
                  <a:lnTo>
                    <a:pt x="1807" y="20155"/>
                  </a:lnTo>
                  <a:lnTo>
                    <a:pt x="1807" y="17738"/>
                  </a:lnTo>
                  <a:lnTo>
                    <a:pt x="1810" y="17643"/>
                  </a:lnTo>
                  <a:lnTo>
                    <a:pt x="1813" y="17549"/>
                  </a:lnTo>
                  <a:lnTo>
                    <a:pt x="1823" y="17454"/>
                  </a:lnTo>
                  <a:lnTo>
                    <a:pt x="1839" y="17363"/>
                  </a:lnTo>
                  <a:lnTo>
                    <a:pt x="1855" y="17275"/>
                  </a:lnTo>
                  <a:lnTo>
                    <a:pt x="1874" y="17184"/>
                  </a:lnTo>
                  <a:lnTo>
                    <a:pt x="1903" y="17097"/>
                  </a:lnTo>
                  <a:lnTo>
                    <a:pt x="1932" y="17014"/>
                  </a:lnTo>
                  <a:lnTo>
                    <a:pt x="1961" y="16930"/>
                  </a:lnTo>
                  <a:lnTo>
                    <a:pt x="1997" y="16851"/>
                  </a:lnTo>
                  <a:lnTo>
                    <a:pt x="2036" y="16771"/>
                  </a:lnTo>
                  <a:lnTo>
                    <a:pt x="2078" y="16695"/>
                  </a:lnTo>
                  <a:lnTo>
                    <a:pt x="2119" y="16623"/>
                  </a:lnTo>
                  <a:lnTo>
                    <a:pt x="2168" y="16555"/>
                  </a:lnTo>
                  <a:lnTo>
                    <a:pt x="2216" y="16483"/>
                  </a:lnTo>
                  <a:lnTo>
                    <a:pt x="2271" y="16422"/>
                  </a:lnTo>
                  <a:lnTo>
                    <a:pt x="2326" y="16357"/>
                  </a:lnTo>
                  <a:lnTo>
                    <a:pt x="2384" y="16300"/>
                  </a:lnTo>
                  <a:lnTo>
                    <a:pt x="2442" y="16240"/>
                  </a:lnTo>
                  <a:lnTo>
                    <a:pt x="2506" y="16190"/>
                  </a:lnTo>
                  <a:lnTo>
                    <a:pt x="2568" y="16145"/>
                  </a:lnTo>
                  <a:lnTo>
                    <a:pt x="2639" y="16096"/>
                  </a:lnTo>
                  <a:lnTo>
                    <a:pt x="2703" y="16054"/>
                  </a:lnTo>
                  <a:lnTo>
                    <a:pt x="2774" y="16020"/>
                  </a:lnTo>
                  <a:lnTo>
                    <a:pt x="2848" y="15982"/>
                  </a:lnTo>
                  <a:lnTo>
                    <a:pt x="2919" y="15955"/>
                  </a:lnTo>
                  <a:lnTo>
                    <a:pt x="2996" y="15929"/>
                  </a:lnTo>
                  <a:lnTo>
                    <a:pt x="3074" y="15910"/>
                  </a:lnTo>
                  <a:lnTo>
                    <a:pt x="3151" y="15895"/>
                  </a:lnTo>
                  <a:lnTo>
                    <a:pt x="3232" y="15883"/>
                  </a:lnTo>
                  <a:lnTo>
                    <a:pt x="3312" y="15876"/>
                  </a:lnTo>
                  <a:lnTo>
                    <a:pt x="3393" y="15872"/>
                  </a:lnTo>
                  <a:lnTo>
                    <a:pt x="3496" y="15860"/>
                  </a:lnTo>
                  <a:lnTo>
                    <a:pt x="3790" y="15830"/>
                  </a:lnTo>
                  <a:lnTo>
                    <a:pt x="4225" y="15792"/>
                  </a:lnTo>
                  <a:lnTo>
                    <a:pt x="4489" y="15773"/>
                  </a:lnTo>
                  <a:lnTo>
                    <a:pt x="4776" y="15750"/>
                  </a:lnTo>
                  <a:close/>
                  <a:moveTo>
                    <a:pt x="10211" y="11870"/>
                  </a:moveTo>
                  <a:lnTo>
                    <a:pt x="11953" y="11870"/>
                  </a:lnTo>
                  <a:lnTo>
                    <a:pt x="11953" y="15088"/>
                  </a:lnTo>
                  <a:lnTo>
                    <a:pt x="10211" y="15088"/>
                  </a:lnTo>
                  <a:lnTo>
                    <a:pt x="10211" y="11870"/>
                  </a:lnTo>
                  <a:close/>
                  <a:moveTo>
                    <a:pt x="5015" y="10105"/>
                  </a:moveTo>
                  <a:lnTo>
                    <a:pt x="4990" y="10109"/>
                  </a:lnTo>
                  <a:lnTo>
                    <a:pt x="4967" y="10113"/>
                  </a:lnTo>
                  <a:lnTo>
                    <a:pt x="4938" y="10124"/>
                  </a:lnTo>
                  <a:lnTo>
                    <a:pt x="4915" y="10136"/>
                  </a:lnTo>
                  <a:lnTo>
                    <a:pt x="4893" y="10151"/>
                  </a:lnTo>
                  <a:lnTo>
                    <a:pt x="4870" y="10170"/>
                  </a:lnTo>
                  <a:lnTo>
                    <a:pt x="4828" y="10219"/>
                  </a:lnTo>
                  <a:lnTo>
                    <a:pt x="4783" y="10268"/>
                  </a:lnTo>
                  <a:lnTo>
                    <a:pt x="4741" y="10325"/>
                  </a:lnTo>
                  <a:lnTo>
                    <a:pt x="4700" y="10389"/>
                  </a:lnTo>
                  <a:lnTo>
                    <a:pt x="4619" y="10526"/>
                  </a:lnTo>
                  <a:lnTo>
                    <a:pt x="4558" y="10624"/>
                  </a:lnTo>
                  <a:lnTo>
                    <a:pt x="4500" y="10726"/>
                  </a:lnTo>
                  <a:lnTo>
                    <a:pt x="4438" y="10832"/>
                  </a:lnTo>
                  <a:lnTo>
                    <a:pt x="4384" y="10946"/>
                  </a:lnTo>
                  <a:lnTo>
                    <a:pt x="4345" y="11158"/>
                  </a:lnTo>
                  <a:lnTo>
                    <a:pt x="4329" y="11271"/>
                  </a:lnTo>
                  <a:lnTo>
                    <a:pt x="4316" y="11381"/>
                  </a:lnTo>
                  <a:lnTo>
                    <a:pt x="4306" y="11495"/>
                  </a:lnTo>
                  <a:lnTo>
                    <a:pt x="4300" y="11612"/>
                  </a:lnTo>
                  <a:lnTo>
                    <a:pt x="4297" y="11722"/>
                  </a:lnTo>
                  <a:lnTo>
                    <a:pt x="4297" y="11839"/>
                  </a:lnTo>
                  <a:lnTo>
                    <a:pt x="4300" y="12010"/>
                  </a:lnTo>
                  <a:lnTo>
                    <a:pt x="4310" y="12172"/>
                  </a:lnTo>
                  <a:lnTo>
                    <a:pt x="4329" y="12332"/>
                  </a:lnTo>
                  <a:lnTo>
                    <a:pt x="4355" y="12491"/>
                  </a:lnTo>
                  <a:lnTo>
                    <a:pt x="4390" y="12650"/>
                  </a:lnTo>
                  <a:lnTo>
                    <a:pt x="4426" y="12801"/>
                  </a:lnTo>
                  <a:lnTo>
                    <a:pt x="4471" y="12952"/>
                  </a:lnTo>
                  <a:lnTo>
                    <a:pt x="4522" y="13100"/>
                  </a:lnTo>
                  <a:lnTo>
                    <a:pt x="4577" y="13248"/>
                  </a:lnTo>
                  <a:lnTo>
                    <a:pt x="4638" y="13392"/>
                  </a:lnTo>
                  <a:lnTo>
                    <a:pt x="4703" y="13528"/>
                  </a:lnTo>
                  <a:lnTo>
                    <a:pt x="4770" y="13660"/>
                  </a:lnTo>
                  <a:lnTo>
                    <a:pt x="4848" y="13785"/>
                  </a:lnTo>
                  <a:lnTo>
                    <a:pt x="4922" y="13910"/>
                  </a:lnTo>
                  <a:lnTo>
                    <a:pt x="5002" y="14031"/>
                  </a:lnTo>
                  <a:lnTo>
                    <a:pt x="5086" y="14145"/>
                  </a:lnTo>
                  <a:lnTo>
                    <a:pt x="5170" y="14255"/>
                  </a:lnTo>
                  <a:lnTo>
                    <a:pt x="5257" y="14361"/>
                  </a:lnTo>
                  <a:lnTo>
                    <a:pt x="5347" y="14456"/>
                  </a:lnTo>
                  <a:lnTo>
                    <a:pt x="5438" y="14550"/>
                  </a:lnTo>
                  <a:lnTo>
                    <a:pt x="5528" y="14637"/>
                  </a:lnTo>
                  <a:lnTo>
                    <a:pt x="5621" y="14717"/>
                  </a:lnTo>
                  <a:lnTo>
                    <a:pt x="5715" y="14793"/>
                  </a:lnTo>
                  <a:lnTo>
                    <a:pt x="5808" y="14857"/>
                  </a:lnTo>
                  <a:lnTo>
                    <a:pt x="5902" y="14917"/>
                  </a:lnTo>
                  <a:lnTo>
                    <a:pt x="5992" y="14967"/>
                  </a:lnTo>
                  <a:lnTo>
                    <a:pt x="6085" y="15012"/>
                  </a:lnTo>
                  <a:lnTo>
                    <a:pt x="6175" y="15054"/>
                  </a:lnTo>
                  <a:lnTo>
                    <a:pt x="6266" y="15080"/>
                  </a:lnTo>
                  <a:lnTo>
                    <a:pt x="6350" y="15103"/>
                  </a:lnTo>
                  <a:lnTo>
                    <a:pt x="6437" y="15114"/>
                  </a:lnTo>
                  <a:lnTo>
                    <a:pt x="6517" y="15118"/>
                  </a:lnTo>
                  <a:lnTo>
                    <a:pt x="6601" y="15114"/>
                  </a:lnTo>
                  <a:lnTo>
                    <a:pt x="6681" y="15103"/>
                  </a:lnTo>
                  <a:lnTo>
                    <a:pt x="6772" y="15080"/>
                  </a:lnTo>
                  <a:lnTo>
                    <a:pt x="6859" y="15054"/>
                  </a:lnTo>
                  <a:lnTo>
                    <a:pt x="6952" y="15012"/>
                  </a:lnTo>
                  <a:lnTo>
                    <a:pt x="7039" y="14967"/>
                  </a:lnTo>
                  <a:lnTo>
                    <a:pt x="7133" y="14917"/>
                  </a:lnTo>
                  <a:lnTo>
                    <a:pt x="7226" y="14857"/>
                  </a:lnTo>
                  <a:lnTo>
                    <a:pt x="7320" y="14793"/>
                  </a:lnTo>
                  <a:lnTo>
                    <a:pt x="7413" y="14717"/>
                  </a:lnTo>
                  <a:lnTo>
                    <a:pt x="7503" y="14637"/>
                  </a:lnTo>
                  <a:lnTo>
                    <a:pt x="7597" y="14550"/>
                  </a:lnTo>
                  <a:lnTo>
                    <a:pt x="7687" y="14456"/>
                  </a:lnTo>
                  <a:lnTo>
                    <a:pt x="7777" y="14361"/>
                  </a:lnTo>
                  <a:lnTo>
                    <a:pt x="7864" y="14255"/>
                  </a:lnTo>
                  <a:lnTo>
                    <a:pt x="7948" y="14145"/>
                  </a:lnTo>
                  <a:lnTo>
                    <a:pt x="8032" y="14031"/>
                  </a:lnTo>
                  <a:lnTo>
                    <a:pt x="8116" y="13910"/>
                  </a:lnTo>
                  <a:lnTo>
                    <a:pt x="8190" y="13785"/>
                  </a:lnTo>
                  <a:lnTo>
                    <a:pt x="8264" y="13660"/>
                  </a:lnTo>
                  <a:lnTo>
                    <a:pt x="8331" y="13528"/>
                  </a:lnTo>
                  <a:lnTo>
                    <a:pt x="8396" y="13392"/>
                  </a:lnTo>
                  <a:lnTo>
                    <a:pt x="8454" y="13248"/>
                  </a:lnTo>
                  <a:lnTo>
                    <a:pt x="8512" y="13100"/>
                  </a:lnTo>
                  <a:lnTo>
                    <a:pt x="8560" y="12952"/>
                  </a:lnTo>
                  <a:lnTo>
                    <a:pt x="8609" y="12801"/>
                  </a:lnTo>
                  <a:lnTo>
                    <a:pt x="8647" y="12650"/>
                  </a:lnTo>
                  <a:lnTo>
                    <a:pt x="8676" y="12491"/>
                  </a:lnTo>
                  <a:lnTo>
                    <a:pt x="8705" y="12332"/>
                  </a:lnTo>
                  <a:lnTo>
                    <a:pt x="8725" y="12172"/>
                  </a:lnTo>
                  <a:lnTo>
                    <a:pt x="8734" y="12010"/>
                  </a:lnTo>
                  <a:lnTo>
                    <a:pt x="8741" y="11839"/>
                  </a:lnTo>
                  <a:lnTo>
                    <a:pt x="8737" y="11745"/>
                  </a:lnTo>
                  <a:lnTo>
                    <a:pt x="8734" y="11642"/>
                  </a:lnTo>
                  <a:lnTo>
                    <a:pt x="8509" y="11631"/>
                  </a:lnTo>
                  <a:lnTo>
                    <a:pt x="8277" y="11612"/>
                  </a:lnTo>
                  <a:lnTo>
                    <a:pt x="8038" y="11578"/>
                  </a:lnTo>
                  <a:lnTo>
                    <a:pt x="7796" y="11544"/>
                  </a:lnTo>
                  <a:lnTo>
                    <a:pt x="7555" y="11502"/>
                  </a:lnTo>
                  <a:lnTo>
                    <a:pt x="7310" y="11453"/>
                  </a:lnTo>
                  <a:lnTo>
                    <a:pt x="7071" y="11389"/>
                  </a:lnTo>
                  <a:lnTo>
                    <a:pt x="6955" y="11358"/>
                  </a:lnTo>
                  <a:lnTo>
                    <a:pt x="6839" y="11324"/>
                  </a:lnTo>
                  <a:lnTo>
                    <a:pt x="6727" y="11287"/>
                  </a:lnTo>
                  <a:lnTo>
                    <a:pt x="6507" y="11211"/>
                  </a:lnTo>
                  <a:lnTo>
                    <a:pt x="6401" y="11165"/>
                  </a:lnTo>
                  <a:lnTo>
                    <a:pt x="6301" y="11124"/>
                  </a:lnTo>
                  <a:lnTo>
                    <a:pt x="6201" y="11078"/>
                  </a:lnTo>
                  <a:lnTo>
                    <a:pt x="6108" y="11029"/>
                  </a:lnTo>
                  <a:lnTo>
                    <a:pt x="6021" y="10984"/>
                  </a:lnTo>
                  <a:lnTo>
                    <a:pt x="5934" y="10934"/>
                  </a:lnTo>
                  <a:lnTo>
                    <a:pt x="5853" y="10878"/>
                  </a:lnTo>
                  <a:lnTo>
                    <a:pt x="5779" y="10825"/>
                  </a:lnTo>
                  <a:lnTo>
                    <a:pt x="5708" y="10772"/>
                  </a:lnTo>
                  <a:lnTo>
                    <a:pt x="5644" y="10711"/>
                  </a:lnTo>
                  <a:lnTo>
                    <a:pt x="5589" y="10650"/>
                  </a:lnTo>
                  <a:lnTo>
                    <a:pt x="5537" y="10586"/>
                  </a:lnTo>
                  <a:lnTo>
                    <a:pt x="5492" y="10526"/>
                  </a:lnTo>
                  <a:lnTo>
                    <a:pt x="5450" y="10457"/>
                  </a:lnTo>
                  <a:lnTo>
                    <a:pt x="5409" y="10401"/>
                  </a:lnTo>
                  <a:lnTo>
                    <a:pt x="5370" y="10348"/>
                  </a:lnTo>
                  <a:lnTo>
                    <a:pt x="5331" y="10298"/>
                  </a:lnTo>
                  <a:lnTo>
                    <a:pt x="5292" y="10260"/>
                  </a:lnTo>
                  <a:lnTo>
                    <a:pt x="5257" y="10223"/>
                  </a:lnTo>
                  <a:lnTo>
                    <a:pt x="5225" y="10189"/>
                  </a:lnTo>
                  <a:lnTo>
                    <a:pt x="5193" y="10166"/>
                  </a:lnTo>
                  <a:lnTo>
                    <a:pt x="5160" y="10143"/>
                  </a:lnTo>
                  <a:lnTo>
                    <a:pt x="5128" y="10128"/>
                  </a:lnTo>
                  <a:lnTo>
                    <a:pt x="5099" y="10117"/>
                  </a:lnTo>
                  <a:lnTo>
                    <a:pt x="5073" y="10109"/>
                  </a:lnTo>
                  <a:lnTo>
                    <a:pt x="5041" y="10105"/>
                  </a:lnTo>
                  <a:lnTo>
                    <a:pt x="5015" y="10105"/>
                  </a:lnTo>
                  <a:close/>
                  <a:moveTo>
                    <a:pt x="13260" y="9882"/>
                  </a:moveTo>
                  <a:lnTo>
                    <a:pt x="15002" y="9882"/>
                  </a:lnTo>
                  <a:lnTo>
                    <a:pt x="15002" y="14936"/>
                  </a:lnTo>
                  <a:lnTo>
                    <a:pt x="13260" y="14936"/>
                  </a:lnTo>
                  <a:lnTo>
                    <a:pt x="13260" y="9882"/>
                  </a:lnTo>
                  <a:close/>
                  <a:moveTo>
                    <a:pt x="6443" y="7818"/>
                  </a:moveTo>
                  <a:lnTo>
                    <a:pt x="6591" y="7818"/>
                  </a:lnTo>
                  <a:lnTo>
                    <a:pt x="6665" y="7822"/>
                  </a:lnTo>
                  <a:lnTo>
                    <a:pt x="6807" y="7837"/>
                  </a:lnTo>
                  <a:lnTo>
                    <a:pt x="6881" y="7849"/>
                  </a:lnTo>
                  <a:lnTo>
                    <a:pt x="6952" y="7868"/>
                  </a:lnTo>
                  <a:lnTo>
                    <a:pt x="7023" y="7883"/>
                  </a:lnTo>
                  <a:lnTo>
                    <a:pt x="7094" y="7902"/>
                  </a:lnTo>
                  <a:lnTo>
                    <a:pt x="7162" y="7921"/>
                  </a:lnTo>
                  <a:lnTo>
                    <a:pt x="7229" y="7947"/>
                  </a:lnTo>
                  <a:lnTo>
                    <a:pt x="7300" y="7970"/>
                  </a:lnTo>
                  <a:lnTo>
                    <a:pt x="7365" y="8000"/>
                  </a:lnTo>
                  <a:lnTo>
                    <a:pt x="7432" y="8030"/>
                  </a:lnTo>
                  <a:lnTo>
                    <a:pt x="7497" y="8065"/>
                  </a:lnTo>
                  <a:lnTo>
                    <a:pt x="7564" y="8099"/>
                  </a:lnTo>
                  <a:lnTo>
                    <a:pt x="7626" y="8136"/>
                  </a:lnTo>
                  <a:lnTo>
                    <a:pt x="7755" y="8216"/>
                  </a:lnTo>
                  <a:lnTo>
                    <a:pt x="7880" y="8307"/>
                  </a:lnTo>
                  <a:lnTo>
                    <a:pt x="8000" y="8401"/>
                  </a:lnTo>
                  <a:lnTo>
                    <a:pt x="8116" y="8507"/>
                  </a:lnTo>
                  <a:lnTo>
                    <a:pt x="8225" y="8617"/>
                  </a:lnTo>
                  <a:lnTo>
                    <a:pt x="8331" y="8738"/>
                  </a:lnTo>
                  <a:lnTo>
                    <a:pt x="8435" y="8867"/>
                  </a:lnTo>
                  <a:lnTo>
                    <a:pt x="8534" y="9000"/>
                  </a:lnTo>
                  <a:lnTo>
                    <a:pt x="8631" y="9140"/>
                  </a:lnTo>
                  <a:lnTo>
                    <a:pt x="8721" y="9284"/>
                  </a:lnTo>
                  <a:lnTo>
                    <a:pt x="8805" y="9435"/>
                  </a:lnTo>
                  <a:lnTo>
                    <a:pt x="8886" y="9594"/>
                  </a:lnTo>
                  <a:lnTo>
                    <a:pt x="8960" y="9757"/>
                  </a:lnTo>
                  <a:lnTo>
                    <a:pt x="9028" y="9924"/>
                  </a:lnTo>
                  <a:lnTo>
                    <a:pt x="9092" y="10101"/>
                  </a:lnTo>
                  <a:lnTo>
                    <a:pt x="9147" y="10276"/>
                  </a:lnTo>
                  <a:lnTo>
                    <a:pt x="9202" y="10457"/>
                  </a:lnTo>
                  <a:lnTo>
                    <a:pt x="9243" y="10647"/>
                  </a:lnTo>
                  <a:lnTo>
                    <a:pt x="9282" y="10836"/>
                  </a:lnTo>
                  <a:lnTo>
                    <a:pt x="9318" y="11029"/>
                  </a:lnTo>
                  <a:lnTo>
                    <a:pt x="9340" y="11230"/>
                  </a:lnTo>
                  <a:lnTo>
                    <a:pt x="9359" y="11430"/>
                  </a:lnTo>
                  <a:lnTo>
                    <a:pt x="9369" y="11635"/>
                  </a:lnTo>
                  <a:lnTo>
                    <a:pt x="9372" y="11839"/>
                  </a:lnTo>
                  <a:lnTo>
                    <a:pt x="9372" y="11949"/>
                  </a:lnTo>
                  <a:lnTo>
                    <a:pt x="9369" y="12055"/>
                  </a:lnTo>
                  <a:lnTo>
                    <a:pt x="9363" y="12161"/>
                  </a:lnTo>
                  <a:lnTo>
                    <a:pt x="9353" y="12263"/>
                  </a:lnTo>
                  <a:lnTo>
                    <a:pt x="9343" y="12369"/>
                  </a:lnTo>
                  <a:lnTo>
                    <a:pt x="9330" y="12472"/>
                  </a:lnTo>
                  <a:lnTo>
                    <a:pt x="9314" y="12574"/>
                  </a:lnTo>
                  <a:lnTo>
                    <a:pt x="9298" y="12672"/>
                  </a:lnTo>
                  <a:lnTo>
                    <a:pt x="9276" y="12771"/>
                  </a:lnTo>
                  <a:lnTo>
                    <a:pt x="9253" y="12873"/>
                  </a:lnTo>
                  <a:lnTo>
                    <a:pt x="9231" y="12971"/>
                  </a:lnTo>
                  <a:lnTo>
                    <a:pt x="9208" y="13066"/>
                  </a:lnTo>
                  <a:lnTo>
                    <a:pt x="9179" y="13161"/>
                  </a:lnTo>
                  <a:lnTo>
                    <a:pt x="9147" y="13255"/>
                  </a:lnTo>
                  <a:lnTo>
                    <a:pt x="9118" y="13346"/>
                  </a:lnTo>
                  <a:lnTo>
                    <a:pt x="9086" y="13437"/>
                  </a:lnTo>
                  <a:lnTo>
                    <a:pt x="9015" y="13615"/>
                  </a:lnTo>
                  <a:lnTo>
                    <a:pt x="8937" y="13789"/>
                  </a:lnTo>
                  <a:lnTo>
                    <a:pt x="8854" y="13960"/>
                  </a:lnTo>
                  <a:lnTo>
                    <a:pt x="8766" y="14122"/>
                  </a:lnTo>
                  <a:lnTo>
                    <a:pt x="8673" y="14281"/>
                  </a:lnTo>
                  <a:lnTo>
                    <a:pt x="8573" y="14429"/>
                  </a:lnTo>
                  <a:lnTo>
                    <a:pt x="8473" y="14577"/>
                  </a:lnTo>
                  <a:lnTo>
                    <a:pt x="8367" y="14713"/>
                  </a:lnTo>
                  <a:lnTo>
                    <a:pt x="8257" y="14846"/>
                  </a:lnTo>
                  <a:lnTo>
                    <a:pt x="8148" y="14970"/>
                  </a:lnTo>
                  <a:lnTo>
                    <a:pt x="8032" y="15088"/>
                  </a:lnTo>
                  <a:lnTo>
                    <a:pt x="7916" y="15198"/>
                  </a:lnTo>
                  <a:lnTo>
                    <a:pt x="7677" y="15395"/>
                  </a:lnTo>
                  <a:lnTo>
                    <a:pt x="7558" y="15482"/>
                  </a:lnTo>
                  <a:lnTo>
                    <a:pt x="7439" y="15557"/>
                  </a:lnTo>
                  <a:lnTo>
                    <a:pt x="7320" y="15629"/>
                  </a:lnTo>
                  <a:lnTo>
                    <a:pt x="7200" y="15690"/>
                  </a:lnTo>
                  <a:lnTo>
                    <a:pt x="7081" y="15743"/>
                  </a:lnTo>
                  <a:lnTo>
                    <a:pt x="6965" y="15784"/>
                  </a:lnTo>
                  <a:lnTo>
                    <a:pt x="6849" y="15819"/>
                  </a:lnTo>
                  <a:lnTo>
                    <a:pt x="6736" y="15841"/>
                  </a:lnTo>
                  <a:lnTo>
                    <a:pt x="6678" y="15853"/>
                  </a:lnTo>
                  <a:lnTo>
                    <a:pt x="6627" y="15856"/>
                  </a:lnTo>
                  <a:lnTo>
                    <a:pt x="6569" y="15860"/>
                  </a:lnTo>
                  <a:lnTo>
                    <a:pt x="6517" y="15864"/>
                  </a:lnTo>
                  <a:lnTo>
                    <a:pt x="6462" y="15860"/>
                  </a:lnTo>
                  <a:lnTo>
                    <a:pt x="6411" y="15856"/>
                  </a:lnTo>
                  <a:lnTo>
                    <a:pt x="6356" y="15853"/>
                  </a:lnTo>
                  <a:lnTo>
                    <a:pt x="6301" y="15841"/>
                  </a:lnTo>
                  <a:lnTo>
                    <a:pt x="6188" y="15819"/>
                  </a:lnTo>
                  <a:lnTo>
                    <a:pt x="6072" y="15784"/>
                  </a:lnTo>
                  <a:lnTo>
                    <a:pt x="5953" y="15743"/>
                  </a:lnTo>
                  <a:lnTo>
                    <a:pt x="5837" y="15690"/>
                  </a:lnTo>
                  <a:lnTo>
                    <a:pt x="5718" y="15629"/>
                  </a:lnTo>
                  <a:lnTo>
                    <a:pt x="5595" y="15557"/>
                  </a:lnTo>
                  <a:lnTo>
                    <a:pt x="5476" y="15482"/>
                  </a:lnTo>
                  <a:lnTo>
                    <a:pt x="5357" y="15395"/>
                  </a:lnTo>
                  <a:lnTo>
                    <a:pt x="5238" y="15296"/>
                  </a:lnTo>
                  <a:lnTo>
                    <a:pt x="5118" y="15198"/>
                  </a:lnTo>
                  <a:lnTo>
                    <a:pt x="5002" y="15088"/>
                  </a:lnTo>
                  <a:lnTo>
                    <a:pt x="4890" y="14970"/>
                  </a:lnTo>
                  <a:lnTo>
                    <a:pt x="4777" y="14846"/>
                  </a:lnTo>
                  <a:lnTo>
                    <a:pt x="4667" y="14713"/>
                  </a:lnTo>
                  <a:lnTo>
                    <a:pt x="4561" y="14577"/>
                  </a:lnTo>
                  <a:lnTo>
                    <a:pt x="4458" y="14429"/>
                  </a:lnTo>
                  <a:lnTo>
                    <a:pt x="4364" y="14281"/>
                  </a:lnTo>
                  <a:lnTo>
                    <a:pt x="4268" y="14122"/>
                  </a:lnTo>
                  <a:lnTo>
                    <a:pt x="4181" y="13960"/>
                  </a:lnTo>
                  <a:lnTo>
                    <a:pt x="4097" y="13789"/>
                  </a:lnTo>
                  <a:lnTo>
                    <a:pt x="4020" y="13615"/>
                  </a:lnTo>
                  <a:lnTo>
                    <a:pt x="3949" y="13437"/>
                  </a:lnTo>
                  <a:lnTo>
                    <a:pt x="3916" y="13346"/>
                  </a:lnTo>
                  <a:lnTo>
                    <a:pt x="3884" y="13255"/>
                  </a:lnTo>
                  <a:lnTo>
                    <a:pt x="3855" y="13161"/>
                  </a:lnTo>
                  <a:lnTo>
                    <a:pt x="3829" y="13066"/>
                  </a:lnTo>
                  <a:lnTo>
                    <a:pt x="3804" y="12971"/>
                  </a:lnTo>
                  <a:lnTo>
                    <a:pt x="3781" y="12873"/>
                  </a:lnTo>
                  <a:lnTo>
                    <a:pt x="3755" y="12771"/>
                  </a:lnTo>
                  <a:lnTo>
                    <a:pt x="3736" y="12672"/>
                  </a:lnTo>
                  <a:lnTo>
                    <a:pt x="3720" y="12574"/>
                  </a:lnTo>
                  <a:lnTo>
                    <a:pt x="3704" y="12472"/>
                  </a:lnTo>
                  <a:lnTo>
                    <a:pt x="3691" y="12369"/>
                  </a:lnTo>
                  <a:lnTo>
                    <a:pt x="3681" y="12263"/>
                  </a:lnTo>
                  <a:lnTo>
                    <a:pt x="3671" y="12161"/>
                  </a:lnTo>
                  <a:lnTo>
                    <a:pt x="3668" y="12055"/>
                  </a:lnTo>
                  <a:lnTo>
                    <a:pt x="3662" y="11949"/>
                  </a:lnTo>
                  <a:lnTo>
                    <a:pt x="3662" y="11839"/>
                  </a:lnTo>
                  <a:lnTo>
                    <a:pt x="3665" y="11635"/>
                  </a:lnTo>
                  <a:lnTo>
                    <a:pt x="3678" y="11430"/>
                  </a:lnTo>
                  <a:lnTo>
                    <a:pt x="3694" y="11230"/>
                  </a:lnTo>
                  <a:lnTo>
                    <a:pt x="3720" y="11029"/>
                  </a:lnTo>
                  <a:lnTo>
                    <a:pt x="3749" y="10836"/>
                  </a:lnTo>
                  <a:lnTo>
                    <a:pt x="3833" y="10457"/>
                  </a:lnTo>
                  <a:lnTo>
                    <a:pt x="3884" y="10276"/>
                  </a:lnTo>
                  <a:lnTo>
                    <a:pt x="3942" y="10101"/>
                  </a:lnTo>
                  <a:lnTo>
                    <a:pt x="4003" y="9924"/>
                  </a:lnTo>
                  <a:lnTo>
                    <a:pt x="4074" y="9757"/>
                  </a:lnTo>
                  <a:lnTo>
                    <a:pt x="4152" y="9594"/>
                  </a:lnTo>
                  <a:lnTo>
                    <a:pt x="4229" y="9435"/>
                  </a:lnTo>
                  <a:lnTo>
                    <a:pt x="4313" y="9284"/>
                  </a:lnTo>
                  <a:lnTo>
                    <a:pt x="4403" y="9140"/>
                  </a:lnTo>
                  <a:lnTo>
                    <a:pt x="4500" y="9000"/>
                  </a:lnTo>
                  <a:lnTo>
                    <a:pt x="4600" y="8867"/>
                  </a:lnTo>
                  <a:lnTo>
                    <a:pt x="4700" y="8738"/>
                  </a:lnTo>
                  <a:lnTo>
                    <a:pt x="4809" y="8617"/>
                  </a:lnTo>
                  <a:lnTo>
                    <a:pt x="4919" y="8507"/>
                  </a:lnTo>
                  <a:lnTo>
                    <a:pt x="5035" y="8401"/>
                  </a:lnTo>
                  <a:lnTo>
                    <a:pt x="5157" y="8307"/>
                  </a:lnTo>
                  <a:lnTo>
                    <a:pt x="5280" y="8216"/>
                  </a:lnTo>
                  <a:lnTo>
                    <a:pt x="5405" y="8136"/>
                  </a:lnTo>
                  <a:lnTo>
                    <a:pt x="5470" y="8099"/>
                  </a:lnTo>
                  <a:lnTo>
                    <a:pt x="5537" y="8065"/>
                  </a:lnTo>
                  <a:lnTo>
                    <a:pt x="5602" y="8030"/>
                  </a:lnTo>
                  <a:lnTo>
                    <a:pt x="5670" y="8000"/>
                  </a:lnTo>
                  <a:lnTo>
                    <a:pt x="5734" y="7970"/>
                  </a:lnTo>
                  <a:lnTo>
                    <a:pt x="5805" y="7947"/>
                  </a:lnTo>
                  <a:lnTo>
                    <a:pt x="5873" y="7921"/>
                  </a:lnTo>
                  <a:lnTo>
                    <a:pt x="5943" y="7902"/>
                  </a:lnTo>
                  <a:lnTo>
                    <a:pt x="6014" y="7883"/>
                  </a:lnTo>
                  <a:lnTo>
                    <a:pt x="6082" y="7868"/>
                  </a:lnTo>
                  <a:lnTo>
                    <a:pt x="6156" y="7849"/>
                  </a:lnTo>
                  <a:lnTo>
                    <a:pt x="6224" y="7837"/>
                  </a:lnTo>
                  <a:lnTo>
                    <a:pt x="6372" y="7822"/>
                  </a:lnTo>
                  <a:lnTo>
                    <a:pt x="6443" y="7818"/>
                  </a:lnTo>
                  <a:close/>
                  <a:moveTo>
                    <a:pt x="16309" y="5528"/>
                  </a:moveTo>
                  <a:lnTo>
                    <a:pt x="18051" y="5528"/>
                  </a:lnTo>
                  <a:lnTo>
                    <a:pt x="18051" y="14936"/>
                  </a:lnTo>
                  <a:lnTo>
                    <a:pt x="16309" y="14936"/>
                  </a:lnTo>
                  <a:lnTo>
                    <a:pt x="16309" y="5528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046"/>
                  </a:lnTo>
                  <a:lnTo>
                    <a:pt x="20726" y="2046"/>
                  </a:lnTo>
                  <a:lnTo>
                    <a:pt x="20726" y="18817"/>
                  </a:lnTo>
                  <a:lnTo>
                    <a:pt x="12724" y="18817"/>
                  </a:lnTo>
                  <a:lnTo>
                    <a:pt x="12724" y="17283"/>
                  </a:lnTo>
                  <a:lnTo>
                    <a:pt x="19419" y="17283"/>
                  </a:lnTo>
                  <a:lnTo>
                    <a:pt x="19419" y="2046"/>
                  </a:lnTo>
                  <a:lnTo>
                    <a:pt x="1984" y="2046"/>
                  </a:lnTo>
                  <a:lnTo>
                    <a:pt x="1984" y="14896"/>
                  </a:lnTo>
                  <a:lnTo>
                    <a:pt x="678" y="14896"/>
                  </a:lnTo>
                  <a:lnTo>
                    <a:pt x="678" y="2046"/>
                  </a:lnTo>
                  <a:lnTo>
                    <a:pt x="0" y="2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99" name="组合 37"/>
          <p:cNvGrpSpPr/>
          <p:nvPr/>
        </p:nvGrpSpPr>
        <p:grpSpPr>
          <a:xfrm>
            <a:off x="8598255" y="-1038699"/>
            <a:ext cx="1572171" cy="1572739"/>
            <a:chOff x="0" y="0"/>
            <a:chExt cx="1572170" cy="1572738"/>
          </a:xfrm>
        </p:grpSpPr>
        <p:sp>
          <p:nvSpPr>
            <p:cNvPr id="697" name="同心圆 38"/>
            <p:cNvSpPr/>
            <p:nvPr/>
          </p:nvSpPr>
          <p:spPr>
            <a:xfrm>
              <a:off x="-1" y="0"/>
              <a:ext cx="1572172" cy="157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698" name="椭圆 39"/>
            <p:cNvSpPr/>
            <p:nvPr/>
          </p:nvSpPr>
          <p:spPr>
            <a:xfrm>
              <a:off x="34313" y="34325"/>
              <a:ext cx="1503545" cy="150408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02" name="组合 40"/>
          <p:cNvGrpSpPr/>
          <p:nvPr/>
        </p:nvGrpSpPr>
        <p:grpSpPr>
          <a:xfrm>
            <a:off x="6562315" y="-378556"/>
            <a:ext cx="840199" cy="840502"/>
            <a:chOff x="0" y="0"/>
            <a:chExt cx="840197" cy="840501"/>
          </a:xfrm>
        </p:grpSpPr>
        <p:sp>
          <p:nvSpPr>
            <p:cNvPr id="700" name="同心圆 41"/>
            <p:cNvSpPr/>
            <p:nvPr/>
          </p:nvSpPr>
          <p:spPr>
            <a:xfrm>
              <a:off x="0" y="0"/>
              <a:ext cx="840198" cy="840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701" name="椭圆 42"/>
            <p:cNvSpPr/>
            <p:nvPr/>
          </p:nvSpPr>
          <p:spPr>
            <a:xfrm>
              <a:off x="18337" y="18344"/>
              <a:ext cx="803523" cy="80381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705" name="组合 43"/>
          <p:cNvGrpSpPr/>
          <p:nvPr/>
        </p:nvGrpSpPr>
        <p:grpSpPr>
          <a:xfrm>
            <a:off x="7467251" y="41695"/>
            <a:ext cx="1187205" cy="1187635"/>
            <a:chOff x="0" y="0"/>
            <a:chExt cx="1187203" cy="1187634"/>
          </a:xfrm>
        </p:grpSpPr>
        <p:sp>
          <p:nvSpPr>
            <p:cNvPr id="703" name="同心圆 44"/>
            <p:cNvSpPr/>
            <p:nvPr/>
          </p:nvSpPr>
          <p:spPr>
            <a:xfrm>
              <a:off x="0" y="-1"/>
              <a:ext cx="1187205" cy="1187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704" name="椭圆 45"/>
            <p:cNvSpPr/>
            <p:nvPr/>
          </p:nvSpPr>
          <p:spPr>
            <a:xfrm>
              <a:off x="25911" y="25920"/>
              <a:ext cx="1135383" cy="113579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708" name="组合 46"/>
          <p:cNvGrpSpPr/>
          <p:nvPr/>
        </p:nvGrpSpPr>
        <p:grpSpPr>
          <a:xfrm>
            <a:off x="10563518" y="-211533"/>
            <a:ext cx="914283" cy="914613"/>
            <a:chOff x="0" y="0"/>
            <a:chExt cx="914281" cy="914612"/>
          </a:xfrm>
        </p:grpSpPr>
        <p:sp>
          <p:nvSpPr>
            <p:cNvPr id="706" name="同心圆 47"/>
            <p:cNvSpPr/>
            <p:nvPr/>
          </p:nvSpPr>
          <p:spPr>
            <a:xfrm>
              <a:off x="0" y="-1"/>
              <a:ext cx="914283" cy="91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707" name="椭圆 48"/>
            <p:cNvSpPr/>
            <p:nvPr/>
          </p:nvSpPr>
          <p:spPr>
            <a:xfrm>
              <a:off x="19954" y="19961"/>
              <a:ext cx="874373" cy="87468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1" name="组合 49"/>
          <p:cNvGrpSpPr/>
          <p:nvPr/>
        </p:nvGrpSpPr>
        <p:grpSpPr>
          <a:xfrm>
            <a:off x="1021963" y="6722208"/>
            <a:ext cx="785041" cy="785325"/>
            <a:chOff x="0" y="0"/>
            <a:chExt cx="785040" cy="785324"/>
          </a:xfrm>
        </p:grpSpPr>
        <p:sp>
          <p:nvSpPr>
            <p:cNvPr id="709" name="同心圆 50"/>
            <p:cNvSpPr/>
            <p:nvPr/>
          </p:nvSpPr>
          <p:spPr>
            <a:xfrm>
              <a:off x="-1" y="-1"/>
              <a:ext cx="785041" cy="785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710" name="椭圆 51"/>
            <p:cNvSpPr/>
            <p:nvPr/>
          </p:nvSpPr>
          <p:spPr>
            <a:xfrm>
              <a:off x="17133" y="17139"/>
              <a:ext cx="750773" cy="75104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714" name="组合 52"/>
          <p:cNvGrpSpPr/>
          <p:nvPr/>
        </p:nvGrpSpPr>
        <p:grpSpPr>
          <a:xfrm>
            <a:off x="5283570" y="6041202"/>
            <a:ext cx="336613" cy="336735"/>
            <a:chOff x="0" y="0"/>
            <a:chExt cx="336612" cy="336734"/>
          </a:xfrm>
        </p:grpSpPr>
        <p:sp>
          <p:nvSpPr>
            <p:cNvPr id="712" name="同心圆 53"/>
            <p:cNvSpPr/>
            <p:nvPr/>
          </p:nvSpPr>
          <p:spPr>
            <a:xfrm>
              <a:off x="-1" y="-1"/>
              <a:ext cx="336613" cy="336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713" name="椭圆 54"/>
            <p:cNvSpPr/>
            <p:nvPr/>
          </p:nvSpPr>
          <p:spPr>
            <a:xfrm>
              <a:off x="7346" y="7349"/>
              <a:ext cx="321919" cy="32203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717" name="组合 55"/>
          <p:cNvGrpSpPr/>
          <p:nvPr/>
        </p:nvGrpSpPr>
        <p:grpSpPr>
          <a:xfrm>
            <a:off x="4241853" y="5770738"/>
            <a:ext cx="705343" cy="705599"/>
            <a:chOff x="0" y="0"/>
            <a:chExt cx="705341" cy="705598"/>
          </a:xfrm>
        </p:grpSpPr>
        <p:sp>
          <p:nvSpPr>
            <p:cNvPr id="715" name="同心圆 56"/>
            <p:cNvSpPr/>
            <p:nvPr/>
          </p:nvSpPr>
          <p:spPr>
            <a:xfrm>
              <a:off x="0" y="-1"/>
              <a:ext cx="705342" cy="70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716" name="椭圆 57"/>
            <p:cNvSpPr/>
            <p:nvPr/>
          </p:nvSpPr>
          <p:spPr>
            <a:xfrm>
              <a:off x="15394" y="15399"/>
              <a:ext cx="674555" cy="67479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720" name="组合 58"/>
          <p:cNvGrpSpPr/>
          <p:nvPr/>
        </p:nvGrpSpPr>
        <p:grpSpPr>
          <a:xfrm>
            <a:off x="11503820" y="-1412102"/>
            <a:ext cx="1572171" cy="1572739"/>
            <a:chOff x="0" y="0"/>
            <a:chExt cx="1572170" cy="1572738"/>
          </a:xfrm>
        </p:grpSpPr>
        <p:sp>
          <p:nvSpPr>
            <p:cNvPr id="718" name="同心圆 59"/>
            <p:cNvSpPr/>
            <p:nvPr/>
          </p:nvSpPr>
          <p:spPr>
            <a:xfrm>
              <a:off x="-1" y="0"/>
              <a:ext cx="1572172" cy="157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719" name="椭圆 60"/>
            <p:cNvSpPr/>
            <p:nvPr/>
          </p:nvSpPr>
          <p:spPr>
            <a:xfrm>
              <a:off x="34313" y="34325"/>
              <a:ext cx="1503545" cy="150408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3" name="组合 61"/>
          <p:cNvGrpSpPr/>
          <p:nvPr/>
        </p:nvGrpSpPr>
        <p:grpSpPr>
          <a:xfrm>
            <a:off x="11538132" y="554324"/>
            <a:ext cx="297403" cy="297511"/>
            <a:chOff x="0" y="0"/>
            <a:chExt cx="297402" cy="297510"/>
          </a:xfrm>
        </p:grpSpPr>
        <p:sp>
          <p:nvSpPr>
            <p:cNvPr id="721" name="同心圆 62"/>
            <p:cNvSpPr/>
            <p:nvPr/>
          </p:nvSpPr>
          <p:spPr>
            <a:xfrm>
              <a:off x="-1" y="-1"/>
              <a:ext cx="297404" cy="297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722" name="椭圆 63"/>
            <p:cNvSpPr/>
            <p:nvPr/>
          </p:nvSpPr>
          <p:spPr>
            <a:xfrm>
              <a:off x="6490" y="6493"/>
              <a:ext cx="284421" cy="28452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726" name="组合 64"/>
          <p:cNvGrpSpPr/>
          <p:nvPr/>
        </p:nvGrpSpPr>
        <p:grpSpPr>
          <a:xfrm>
            <a:off x="2590962" y="6276311"/>
            <a:ext cx="1572171" cy="1572739"/>
            <a:chOff x="0" y="0"/>
            <a:chExt cx="1572170" cy="1572738"/>
          </a:xfrm>
        </p:grpSpPr>
        <p:sp>
          <p:nvSpPr>
            <p:cNvPr id="724" name="同心圆 65"/>
            <p:cNvSpPr/>
            <p:nvPr/>
          </p:nvSpPr>
          <p:spPr>
            <a:xfrm>
              <a:off x="-1" y="0"/>
              <a:ext cx="1572172" cy="157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/>
              </a:pPr>
            </a:p>
          </p:txBody>
        </p:sp>
        <p:sp>
          <p:nvSpPr>
            <p:cNvPr id="725" name="椭圆 66"/>
            <p:cNvSpPr/>
            <p:nvPr/>
          </p:nvSpPr>
          <p:spPr>
            <a:xfrm>
              <a:off x="34313" y="34325"/>
              <a:ext cx="1503543" cy="150408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9" name="组合 67"/>
          <p:cNvGrpSpPr/>
          <p:nvPr/>
        </p:nvGrpSpPr>
        <p:grpSpPr>
          <a:xfrm>
            <a:off x="1700333" y="6143616"/>
            <a:ext cx="693501" cy="693751"/>
            <a:chOff x="0" y="0"/>
            <a:chExt cx="693500" cy="693749"/>
          </a:xfrm>
        </p:grpSpPr>
        <p:sp>
          <p:nvSpPr>
            <p:cNvPr id="727" name="同心圆 68"/>
            <p:cNvSpPr/>
            <p:nvPr/>
          </p:nvSpPr>
          <p:spPr>
            <a:xfrm>
              <a:off x="-1" y="0"/>
              <a:ext cx="693502" cy="69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7"/>
                    <a:pt x="10800" y="20547"/>
                  </a:cubicBezTo>
                  <a:cubicBezTo>
                    <a:pt x="16183" y="20547"/>
                    <a:pt x="20546" y="16183"/>
                    <a:pt x="20546" y="10800"/>
                  </a:cubicBezTo>
                  <a:cubicBezTo>
                    <a:pt x="20546" y="5417"/>
                    <a:pt x="16183" y="1053"/>
                    <a:pt x="10800" y="1053"/>
                  </a:cubicBezTo>
                  <a:cubicBezTo>
                    <a:pt x="5417" y="1053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728" name="椭圆 69"/>
            <p:cNvSpPr/>
            <p:nvPr/>
          </p:nvSpPr>
          <p:spPr>
            <a:xfrm>
              <a:off x="15135" y="15141"/>
              <a:ext cx="663229" cy="663469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732" name="组合 70"/>
          <p:cNvGrpSpPr/>
          <p:nvPr/>
        </p:nvGrpSpPr>
        <p:grpSpPr>
          <a:xfrm>
            <a:off x="388121" y="6563866"/>
            <a:ext cx="422449" cy="422601"/>
            <a:chOff x="0" y="0"/>
            <a:chExt cx="422448" cy="422600"/>
          </a:xfrm>
        </p:grpSpPr>
        <p:sp>
          <p:nvSpPr>
            <p:cNvPr id="730" name="同心圆 71"/>
            <p:cNvSpPr/>
            <p:nvPr/>
          </p:nvSpPr>
          <p:spPr>
            <a:xfrm>
              <a:off x="-1" y="-1"/>
              <a:ext cx="422450" cy="422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731" name="椭圆 72"/>
            <p:cNvSpPr/>
            <p:nvPr/>
          </p:nvSpPr>
          <p:spPr>
            <a:xfrm>
              <a:off x="9220" y="9223"/>
              <a:ext cx="404009" cy="40415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  <p:grpSp>
        <p:nvGrpSpPr>
          <p:cNvPr id="735" name="组合 73"/>
          <p:cNvGrpSpPr/>
          <p:nvPr/>
        </p:nvGrpSpPr>
        <p:grpSpPr>
          <a:xfrm>
            <a:off x="156198" y="6319399"/>
            <a:ext cx="211224" cy="211301"/>
            <a:chOff x="0" y="0"/>
            <a:chExt cx="211223" cy="211300"/>
          </a:xfrm>
        </p:grpSpPr>
        <p:sp>
          <p:nvSpPr>
            <p:cNvPr id="733" name="同心圆 74"/>
            <p:cNvSpPr/>
            <p:nvPr/>
          </p:nvSpPr>
          <p:spPr>
            <a:xfrm>
              <a:off x="0" y="-1"/>
              <a:ext cx="211224" cy="211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54" y="10800"/>
                  </a:moveTo>
                  <a:cubicBezTo>
                    <a:pt x="1054" y="16183"/>
                    <a:pt x="5417" y="20546"/>
                    <a:pt x="10800" y="20546"/>
                  </a:cubicBezTo>
                  <a:cubicBezTo>
                    <a:pt x="16183" y="20546"/>
                    <a:pt x="20546" y="16183"/>
                    <a:pt x="20546" y="10800"/>
                  </a:cubicBezTo>
                  <a:cubicBezTo>
                    <a:pt x="20546" y="5417"/>
                    <a:pt x="16183" y="1054"/>
                    <a:pt x="10800" y="1054"/>
                  </a:cubicBezTo>
                  <a:cubicBezTo>
                    <a:pt x="5417" y="1054"/>
                    <a:pt x="1054" y="5417"/>
                    <a:pt x="1054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55000">
                  <a:srgbClr val="F2F2F2"/>
                </a:gs>
                <a:gs pos="100000">
                  <a:srgbClr val="A6A6A6"/>
                </a:gs>
              </a:gsLst>
              <a:lin ang="81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  <p:sp>
          <p:nvSpPr>
            <p:cNvPr id="734" name="椭圆 75"/>
            <p:cNvSpPr/>
            <p:nvPr/>
          </p:nvSpPr>
          <p:spPr>
            <a:xfrm>
              <a:off x="4609" y="4611"/>
              <a:ext cx="202003" cy="202077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51000">
                  <a:srgbClr val="F2F2F2"/>
                </a:gs>
                <a:gs pos="100000">
                  <a:srgbClr val="BFBFB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565">
                <a:defRPr sz="1600"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3" presetClass="entr" presetSubtype="16" fill="hold" grpId="13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23" presetClass="entr" presetSubtype="16" fill="hold" grpId="14" nodeType="afterEffect">
                                  <p:stCondLst>
                                    <p:cond delay="7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3" presetClass="entr" presetSubtype="16" fill="hold" grpId="15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800"/>
                            </p:stCondLst>
                            <p:childTnLst>
                              <p:par>
                                <p:cTn id="48" presetID="23" presetClass="entr" presetSubtype="16" fill="hold" grpId="16" nodeType="afterEffect">
                                  <p:stCondLst>
                                    <p:cond delay="1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indefinite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400"/>
                            </p:stCondLst>
                            <p:childTnLst>
                              <p:par>
                                <p:cTn id="53" presetID="23" presetClass="entr" presetSubtype="16" fill="hold" grpId="17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23" presetClass="entr" presetSubtype="16" fill="hold" grpId="18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300"/>
                            </p:stCondLst>
                            <p:childTnLst>
                              <p:par>
                                <p:cTn id="63" presetID="23" presetClass="entr" presetSubtype="16" fill="hold" grpId="19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100"/>
                            </p:stCondLst>
                            <p:childTnLst>
                              <p:par>
                                <p:cTn id="68" presetID="23" presetClass="entr" presetSubtype="16" fill="hold" grpId="20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dur="indefinite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23" presetClass="entr" presetSubtype="16" fill="hold" grpId="21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dur="indefinite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300"/>
                            </p:stCondLst>
                            <p:childTnLst>
                              <p:par>
                                <p:cTn id="78" presetID="23" presetClass="entr" presetSubtype="16" fill="hold" grpId="22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dur="indefinite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100"/>
                            </p:stCondLst>
                            <p:childTnLst>
                              <p:par>
                                <p:cTn id="83" presetID="23" presetClass="entr" presetSubtype="16" fill="hold" grpId="23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dur="indefinite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199"/>
                            </p:stCondLst>
                            <p:childTnLst>
                              <p:par>
                                <p:cTn id="88" presetID="23" presetClass="entr" presetSubtype="16" fill="hold" grpId="24" nodeType="afterEffect">
                                  <p:stCondLst>
                                    <p:cond delay="6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dur="indefinite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300"/>
                            </p:stCondLst>
                            <p:childTnLst>
                              <p:par>
                                <p:cTn id="93" presetID="26" presetClass="emph" presetSubtype="0" fill="hold" grpId="25" nodeType="after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 fill="hold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6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400"/>
                            </p:stCondLst>
                            <p:childTnLst>
                              <p:par>
                                <p:cTn id="97" presetID="26" presetClass="emph" presetSubtype="0" fill="hold" grpId="26" nodeType="after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 fill="hold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7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610"/>
                            </p:stCondLst>
                            <p:childTnLst>
                              <p:par>
                                <p:cTn id="101" presetID="26" presetClass="emph" presetSubtype="0" fill="hold" grpId="27" nodeType="after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 fill="hold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7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8520"/>
                            </p:stCondLst>
                            <p:childTnLst>
                              <p:par>
                                <p:cTn id="105" presetID="26" presetClass="emph" presetSubtype="0" fill="hold" grpId="28" nodeType="after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 fill="hold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7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9830"/>
                            </p:stCondLst>
                            <p:childTnLst>
                              <p:par>
                                <p:cTn id="109" presetID="22" presetClass="entr" presetSubtype="1" fill="hold" grpId="2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dur="indefinite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21" animBg="1" advAuto="0"/>
      <p:bldP spid="726" grpId="27" animBg="1" advAuto="0"/>
      <p:bldP spid="720" grpId="19" animBg="1" advAuto="0"/>
      <p:bldP spid="682" grpId="1" animBg="1" advAuto="0"/>
      <p:bldP spid="717" grpId="18" animBg="1" advAuto="0"/>
      <p:bldP spid="699" grpId="12" animBg="1" advAuto="0"/>
      <p:bldP spid="723" grpId="20" animBg="1" advAuto="0"/>
      <p:bldP spid="735" grpId="24" animBg="1" advAuto="0"/>
      <p:bldP spid="720" grpId="26" animBg="1" advAuto="0"/>
      <p:bldP spid="681" grpId="29" animBg="1" advAuto="0"/>
      <p:bldP spid="683" grpId="4" animBg="1" advAuto="0"/>
      <p:bldP spid="708" grpId="15" animBg="1" advAuto="0"/>
      <p:bldP spid="729" grpId="22" animBg="1" advAuto="0"/>
      <p:bldP spid="732" grpId="23" animBg="1" advAuto="0"/>
      <p:bldP spid="699" grpId="25" animBg="1" advAuto="0"/>
      <p:bldP spid="729" grpId="28" animBg="1" advAuto="0"/>
      <p:bldP spid="684" grpId="3" animBg="1" advAuto="0"/>
      <p:bldP spid="714" grpId="17" animBg="1" advAuto="0"/>
      <p:bldP spid="705" grpId="14" animBg="1" advAuto="0"/>
      <p:bldP spid="685" grpId="5" animBg="1" advAuto="0"/>
      <p:bldP spid="711" grpId="16" animBg="1" advAuto="0"/>
      <p:bldP spid="690" grpId="2" animBg="1" advAuto="0"/>
      <p:bldP spid="702" grpId="1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组合 19"/>
          <p:cNvGrpSpPr/>
          <p:nvPr/>
        </p:nvGrpSpPr>
        <p:grpSpPr>
          <a:xfrm>
            <a:off x="3893099" y="548807"/>
            <a:ext cx="4404217" cy="638829"/>
            <a:chOff x="0" y="0"/>
            <a:chExt cx="4404215" cy="638828"/>
          </a:xfrm>
        </p:grpSpPr>
        <p:grpSp>
          <p:nvGrpSpPr>
            <p:cNvPr id="739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737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  <p:sp>
            <p:nvSpPr>
              <p:cNvPr id="738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p:txBody>
          </p:sp>
        </p:grpSp>
        <p:sp>
          <p:nvSpPr>
            <p:cNvPr id="740" name="Text Box 18"/>
            <p:cNvSpPr txBox="1"/>
            <p:nvPr/>
          </p:nvSpPr>
          <p:spPr>
            <a:xfrm>
              <a:off x="816563" y="56534"/>
              <a:ext cx="2783947" cy="582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/>
                <a:t>登录</a:t>
              </a:r>
              <a:r>
                <a:t>完成概述</a:t>
              </a:r>
            </a:p>
          </p:txBody>
        </p:sp>
      </p:grpSp>
      <p:sp>
        <p:nvSpPr>
          <p:cNvPr id="742" name="圆角矩形 83"/>
          <p:cNvSpPr/>
          <p:nvPr/>
        </p:nvSpPr>
        <p:spPr>
          <a:xfrm>
            <a:off x="1487294" y="1605168"/>
            <a:ext cx="4529091" cy="2191295"/>
          </a:xfrm>
          <a:prstGeom prst="roundRect">
            <a:avLst>
              <a:gd name="adj" fmla="val 12535"/>
            </a:avLst>
          </a:prstGeom>
          <a:gradFill>
            <a:gsLst>
              <a:gs pos="15000">
                <a:srgbClr val="CDCED0"/>
              </a:gs>
              <a:gs pos="92000">
                <a:srgbClr val="FAFCFB"/>
              </a:gs>
            </a:gsLst>
            <a:lin ang="2700000"/>
          </a:gradFill>
          <a:ln w="22225">
            <a:solidFill>
              <a:srgbClr val="FBFCFC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grpSp>
        <p:nvGrpSpPr>
          <p:cNvPr id="745" name="图片 84"/>
          <p:cNvGrpSpPr/>
          <p:nvPr/>
        </p:nvGrpSpPr>
        <p:grpSpPr>
          <a:xfrm>
            <a:off x="1620743" y="1755168"/>
            <a:ext cx="1726476" cy="1990802"/>
            <a:chOff x="0" y="0"/>
            <a:chExt cx="1726475" cy="1990800"/>
          </a:xfrm>
        </p:grpSpPr>
        <p:sp>
          <p:nvSpPr>
            <p:cNvPr id="743" name="矩形"/>
            <p:cNvSpPr/>
            <p:nvPr/>
          </p:nvSpPr>
          <p:spPr>
            <a:xfrm>
              <a:off x="0" y="0"/>
              <a:ext cx="1726476" cy="1990801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pic>
          <p:nvPicPr>
            <p:cNvPr id="744" name="image6.tif" descr="image6.ti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726476" cy="1990801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751" name="TextBox 90"/>
          <p:cNvSpPr txBox="1"/>
          <p:nvPr/>
        </p:nvSpPr>
        <p:spPr>
          <a:xfrm>
            <a:off x="3610676" y="1943098"/>
            <a:ext cx="701040" cy="44323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lvl1pPr>
              <a:defRPr sz="2100" spc="4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/>
              <a:t>2-1</a:t>
            </a:r>
            <a:endParaRPr lang="en-US"/>
          </a:p>
        </p:txBody>
      </p:sp>
      <p:sp>
        <p:nvSpPr>
          <p:cNvPr id="752" name="矩形 91"/>
          <p:cNvSpPr txBox="1"/>
          <p:nvPr/>
        </p:nvSpPr>
        <p:spPr>
          <a:xfrm>
            <a:off x="3813604" y="2471979"/>
            <a:ext cx="1789329" cy="982345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登录页面布局，</a:t>
            </a:r>
            <a:r>
              <a:rPr lang="zh-CN">
                <a:sym typeface="+mn-ea"/>
              </a:rPr>
              <a:t>使用</a:t>
            </a:r>
            <a:r>
              <a:rPr lang="en-US" altLang="zh-CN">
                <a:sym typeface="+mn-ea"/>
              </a:rPr>
              <a:t>element-ui</a:t>
            </a:r>
            <a:r>
              <a:rPr lang="zh-CN" altLang="en-US">
                <a:sym typeface="+mn-ea"/>
              </a:rPr>
              <a:t>绘制登录表单</a:t>
            </a:r>
            <a:endParaRPr lang="zh-CN" altLang="en-US"/>
          </a:p>
          <a:p>
            <a:endParaRPr lang="zh-CN"/>
          </a:p>
        </p:txBody>
      </p:sp>
      <p:sp>
        <p:nvSpPr>
          <p:cNvPr id="753" name="圆角矩形 92"/>
          <p:cNvSpPr/>
          <p:nvPr/>
        </p:nvSpPr>
        <p:spPr>
          <a:xfrm>
            <a:off x="6366024" y="1605168"/>
            <a:ext cx="4529091" cy="2191295"/>
          </a:xfrm>
          <a:prstGeom prst="roundRect">
            <a:avLst>
              <a:gd name="adj" fmla="val 12535"/>
            </a:avLst>
          </a:prstGeom>
          <a:gradFill>
            <a:gsLst>
              <a:gs pos="15000">
                <a:srgbClr val="CDCED0"/>
              </a:gs>
              <a:gs pos="92000">
                <a:srgbClr val="FAFCFB"/>
              </a:gs>
            </a:gsLst>
            <a:lin ang="2700000"/>
          </a:gradFill>
          <a:ln w="22225">
            <a:solidFill>
              <a:srgbClr val="FBFCFC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grpSp>
        <p:nvGrpSpPr>
          <p:cNvPr id="756" name="图片 93"/>
          <p:cNvGrpSpPr/>
          <p:nvPr/>
        </p:nvGrpSpPr>
        <p:grpSpPr>
          <a:xfrm>
            <a:off x="6568019" y="1755168"/>
            <a:ext cx="1726476" cy="1990802"/>
            <a:chOff x="0" y="0"/>
            <a:chExt cx="1726475" cy="1990800"/>
          </a:xfrm>
        </p:grpSpPr>
        <p:sp>
          <p:nvSpPr>
            <p:cNvPr id="754" name="矩形"/>
            <p:cNvSpPr/>
            <p:nvPr/>
          </p:nvSpPr>
          <p:spPr>
            <a:xfrm>
              <a:off x="0" y="0"/>
              <a:ext cx="1726476" cy="1990801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pic>
          <p:nvPicPr>
            <p:cNvPr id="755" name="image7.tif" descr="image7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6476" cy="1990801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762" name="TextBox 99"/>
          <p:cNvSpPr txBox="1"/>
          <p:nvPr/>
        </p:nvSpPr>
        <p:spPr>
          <a:xfrm>
            <a:off x="8557952" y="1943098"/>
            <a:ext cx="701040" cy="44323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lvl1pPr>
              <a:defRPr sz="2100" spc="4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/>
              <a:t>2-2</a:t>
            </a:r>
            <a:endParaRPr lang="en-US"/>
          </a:p>
        </p:txBody>
      </p:sp>
      <p:sp>
        <p:nvSpPr>
          <p:cNvPr id="763" name="矩形 100"/>
          <p:cNvSpPr txBox="1"/>
          <p:nvPr/>
        </p:nvSpPr>
        <p:spPr>
          <a:xfrm>
            <a:off x="8760879" y="2471979"/>
            <a:ext cx="1789329" cy="766445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表单数据校验，</a:t>
            </a:r>
            <a:r>
              <a:rPr lang="zh-CN">
                <a:sym typeface="+mn-ea"/>
              </a:rPr>
              <a:t>路由控制访问权限</a:t>
            </a:r>
            <a:endParaRPr lang="zh-CN"/>
          </a:p>
          <a:p>
            <a:endParaRPr lang="zh-CN"/>
          </a:p>
        </p:txBody>
      </p:sp>
      <p:sp>
        <p:nvSpPr>
          <p:cNvPr id="764" name="圆角矩形 101"/>
          <p:cNvSpPr/>
          <p:nvPr/>
        </p:nvSpPr>
        <p:spPr>
          <a:xfrm>
            <a:off x="6366024" y="4084782"/>
            <a:ext cx="4529091" cy="2191295"/>
          </a:xfrm>
          <a:prstGeom prst="roundRect">
            <a:avLst>
              <a:gd name="adj" fmla="val 12535"/>
            </a:avLst>
          </a:prstGeom>
          <a:gradFill>
            <a:gsLst>
              <a:gs pos="15000">
                <a:srgbClr val="CDCED0"/>
              </a:gs>
              <a:gs pos="92000">
                <a:srgbClr val="FAFCFB"/>
              </a:gs>
            </a:gsLst>
            <a:lin ang="2700000"/>
          </a:gradFill>
          <a:ln w="22225">
            <a:solidFill>
              <a:srgbClr val="FBFCFC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grpSp>
        <p:nvGrpSpPr>
          <p:cNvPr id="767" name="图片 102"/>
          <p:cNvGrpSpPr/>
          <p:nvPr/>
        </p:nvGrpSpPr>
        <p:grpSpPr>
          <a:xfrm>
            <a:off x="6568019" y="4234781"/>
            <a:ext cx="1726476" cy="1990802"/>
            <a:chOff x="0" y="0"/>
            <a:chExt cx="1726475" cy="1990800"/>
          </a:xfrm>
        </p:grpSpPr>
        <p:sp>
          <p:nvSpPr>
            <p:cNvPr id="765" name="矩形"/>
            <p:cNvSpPr/>
            <p:nvPr/>
          </p:nvSpPr>
          <p:spPr>
            <a:xfrm>
              <a:off x="0" y="0"/>
              <a:ext cx="1726476" cy="1990801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pic>
          <p:nvPicPr>
            <p:cNvPr id="766" name="image7.tif" descr="image7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726476" cy="1990801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773" name="TextBox 108"/>
          <p:cNvSpPr txBox="1"/>
          <p:nvPr/>
        </p:nvSpPr>
        <p:spPr>
          <a:xfrm>
            <a:off x="8557952" y="4422711"/>
            <a:ext cx="701040" cy="44323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lvl1pPr>
              <a:defRPr sz="2100" spc="4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/>
              <a:t>2-4</a:t>
            </a:r>
            <a:endParaRPr lang="en-US"/>
          </a:p>
        </p:txBody>
      </p:sp>
      <p:sp>
        <p:nvSpPr>
          <p:cNvPr id="774" name="矩形 109"/>
          <p:cNvSpPr txBox="1"/>
          <p:nvPr/>
        </p:nvSpPr>
        <p:spPr>
          <a:xfrm>
            <a:off x="8760879" y="4951593"/>
            <a:ext cx="1789329" cy="335915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实现退出</a:t>
            </a:r>
            <a:r>
              <a:rPr lang="zh-CN"/>
              <a:t>功能</a:t>
            </a:r>
            <a:endParaRPr lang="zh-CN"/>
          </a:p>
        </p:txBody>
      </p:sp>
      <p:sp>
        <p:nvSpPr>
          <p:cNvPr id="775" name="圆角矩形 110"/>
          <p:cNvSpPr/>
          <p:nvPr/>
        </p:nvSpPr>
        <p:spPr>
          <a:xfrm>
            <a:off x="1418748" y="4084782"/>
            <a:ext cx="4529091" cy="2191295"/>
          </a:xfrm>
          <a:prstGeom prst="roundRect">
            <a:avLst>
              <a:gd name="adj" fmla="val 12535"/>
            </a:avLst>
          </a:prstGeom>
          <a:gradFill>
            <a:gsLst>
              <a:gs pos="15000">
                <a:srgbClr val="CDCED0"/>
              </a:gs>
              <a:gs pos="92000">
                <a:srgbClr val="FAFCFB"/>
              </a:gs>
            </a:gsLst>
            <a:lin ang="2700000"/>
          </a:gradFill>
          <a:ln w="22225">
            <a:solidFill>
              <a:srgbClr val="FBFCFC"/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grpSp>
        <p:nvGrpSpPr>
          <p:cNvPr id="778" name="图片 111"/>
          <p:cNvGrpSpPr/>
          <p:nvPr/>
        </p:nvGrpSpPr>
        <p:grpSpPr>
          <a:xfrm>
            <a:off x="1620743" y="4234781"/>
            <a:ext cx="1726476" cy="1990802"/>
            <a:chOff x="0" y="0"/>
            <a:chExt cx="1726475" cy="1990800"/>
          </a:xfrm>
        </p:grpSpPr>
        <p:sp>
          <p:nvSpPr>
            <p:cNvPr id="776" name="矩形"/>
            <p:cNvSpPr/>
            <p:nvPr/>
          </p:nvSpPr>
          <p:spPr>
            <a:xfrm>
              <a:off x="0" y="0"/>
              <a:ext cx="1726476" cy="1990801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pic>
          <p:nvPicPr>
            <p:cNvPr id="777" name="image6.tif" descr="image6.ti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726476" cy="1990801"/>
            </a:xfrm>
            <a:prstGeom prst="rect">
              <a:avLst/>
            </a:prstGeom>
            <a:ln w="38100" cap="sq">
              <a:solidFill>
                <a:srgbClr val="FFFFFF"/>
              </a:solidFill>
              <a:prstDash val="solid"/>
              <a:miter lim="800000"/>
              <a:headEnd/>
              <a:tailEnd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784" name="TextBox 117"/>
          <p:cNvSpPr txBox="1"/>
          <p:nvPr/>
        </p:nvSpPr>
        <p:spPr>
          <a:xfrm>
            <a:off x="3610676" y="4422711"/>
            <a:ext cx="701040" cy="443230"/>
          </a:xfrm>
          <a:prstGeom prst="rect">
            <a:avLst/>
          </a:prstGeom>
          <a:ln w="12700">
            <a:miter lim="400000"/>
          </a:ln>
        </p:spPr>
        <p:txBody>
          <a:bodyPr wrap="none" lIns="60957" tIns="60957" rIns="60957" bIns="60957">
            <a:spAutoFit/>
          </a:bodyPr>
          <a:lstStyle>
            <a:lvl1pPr>
              <a:defRPr sz="2100" spc="4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/>
              <a:t>2-3</a:t>
            </a:r>
            <a:endParaRPr lang="en-US"/>
          </a:p>
        </p:txBody>
      </p:sp>
      <p:sp>
        <p:nvSpPr>
          <p:cNvPr id="785" name="矩形 118"/>
          <p:cNvSpPr txBox="1"/>
          <p:nvPr/>
        </p:nvSpPr>
        <p:spPr>
          <a:xfrm>
            <a:off x="3813604" y="4951593"/>
            <a:ext cx="1789329" cy="551180"/>
          </a:xfrm>
          <a:prstGeom prst="rect">
            <a:avLst/>
          </a:prstGeom>
          <a:ln w="12700">
            <a:miter lim="400000"/>
          </a:ln>
        </p:spPr>
        <p:txBody>
          <a:bodyPr lIns="60957" tIns="60957" rIns="60957" bIns="60957">
            <a:spAutoFit/>
          </a:bodyPr>
          <a:lstStyle>
            <a:lvl1pPr algn="just">
              <a:defRPr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实现登录功能，存储</a:t>
            </a:r>
            <a:r>
              <a:rPr lang="en-US" altLang="zh-CN"/>
              <a:t>token</a:t>
            </a:r>
            <a:endParaRPr lang="zh-CN"/>
          </a:p>
        </p:txBody>
      </p:sp>
      <p:sp>
        <p:nvSpPr>
          <p:cNvPr id="787" name="文本框 2"/>
          <p:cNvSpPr txBox="1"/>
          <p:nvPr/>
        </p:nvSpPr>
        <p:spPr>
          <a:xfrm>
            <a:off x="160780" y="-1"/>
            <a:ext cx="6366145" cy="294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600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工作总结汇报</a:t>
            </a:r>
            <a:r>
              <a:t>ppt</a:t>
            </a:r>
            <a:r>
              <a:t>模板</a:t>
            </a:r>
            <a:r>
              <a:t>述职ppt报告2020</a:t>
            </a:r>
            <a:r>
              <a:t>年终述职报告</a:t>
            </a:r>
            <a:r>
              <a:t>ppt</a:t>
            </a:r>
            <a:r>
              <a:t>模板</a:t>
            </a:r>
            <a:r>
              <a:t>述职ppt报告</a:t>
            </a:r>
            <a:r>
              <a:t>个人工作总结</a:t>
            </a:r>
            <a:r>
              <a:t>ppt述职ppt报告</a:t>
            </a:r>
            <a:r>
              <a:t>公司年终总结</a:t>
            </a:r>
            <a:r>
              <a:t>ppt</a:t>
            </a:r>
            <a:r>
              <a:t>范文</a:t>
            </a:r>
            <a:r>
              <a:t>述职ppt报告</a:t>
            </a:r>
            <a:r>
              <a:t>企业年终总结</a:t>
            </a:r>
            <a:r>
              <a:t>PPT述职ppt报告</a:t>
            </a:r>
            <a:r>
              <a:t>部门经理工作总结汇报</a:t>
            </a:r>
            <a:r>
              <a:t>ppt述职ppt报告</a:t>
            </a:r>
            <a:r>
              <a:t>个人述职报告</a:t>
            </a:r>
            <a:r>
              <a:t>ppt述职ppt报告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" y="1754505"/>
            <a:ext cx="1699260" cy="1991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05" y="1754505"/>
            <a:ext cx="1713865" cy="1986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965" y="4248785"/>
            <a:ext cx="1694180" cy="19627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805" y="4214495"/>
            <a:ext cx="1735455" cy="203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indefinite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fill="hold" grpId="15" nodeType="afterEffect">
                                  <p:stCondLst>
                                    <p:cond delay="3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dur="indefinite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00"/>
                            </p:stCondLst>
                            <p:childTnLst>
                              <p:par>
                                <p:cTn id="57" presetID="2" presetClass="entr" presetSubtype="8" fill="hold" grpId="1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dur="indefinite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800"/>
                            </p:stCondLst>
                            <p:childTnLst>
                              <p:par>
                                <p:cTn id="62" presetID="2" presetClass="entr" presetSubtype="4" fill="hold" grpId="17" nodeType="afterEffect">
                                  <p:stCondLst>
                                    <p:cond delay="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dur="indefinite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99"/>
                            </p:stCondLst>
                            <p:childTnLst>
                              <p:par>
                                <p:cTn id="67" presetID="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dur="indefinite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199"/>
                            </p:stCondLst>
                            <p:childTnLst>
                              <p:par>
                                <p:cTn id="72" presetID="2" presetClass="entr" presetSubtype="4" fill="hold" grpId="19" nodeType="afterEffect">
                                  <p:stCondLst>
                                    <p:cond delay="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indefinite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100"/>
                            </p:stCondLst>
                            <p:childTnLst>
                              <p:par>
                                <p:cTn id="77" presetID="2" presetClass="entr" presetSubtype="8" fill="hold" grpId="2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dur="indefinite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600"/>
                            </p:stCondLst>
                            <p:childTnLst>
                              <p:par>
                                <p:cTn id="82" presetID="2" presetClass="entr" presetSubtype="4" fill="hold" grpId="21" nodeType="afterEffect">
                                  <p:stCondLst>
                                    <p:cond delay="4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dur="indefinite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3" animBg="1" advAuto="0"/>
      <p:bldP spid="752" grpId="15" animBg="1" advAuto="0"/>
      <p:bldP spid="742" grpId="2" animBg="1" advAuto="0"/>
      <p:bldP spid="753" grpId="5" animBg="1" advAuto="0"/>
      <p:bldP spid="773" grpId="18" animBg="1" advAuto="0"/>
      <p:bldP spid="751" grpId="14" animBg="1" advAuto="0"/>
      <p:bldP spid="784" grpId="20" animBg="1" advAuto="0"/>
      <p:bldP spid="745" grpId="6" animBg="1" advAuto="0"/>
      <p:bldP spid="741" grpId="1" bldLvl="0" animBg="1" advAuto="0"/>
      <p:bldP spid="764" grpId="4" animBg="1" advAuto="0"/>
      <p:bldP spid="785" grpId="21" animBg="1" advAuto="0"/>
      <p:bldP spid="774" grpId="19" animBg="1" advAuto="0"/>
      <p:bldP spid="762" grpId="16" animBg="1" advAuto="0"/>
      <p:bldP spid="756" grpId="9" animBg="1" advAuto="0"/>
      <p:bldP spid="763" grpId="17" animBg="1" advAuto="0"/>
      <p:bldP spid="778" grpId="7" animBg="1" advAuto="0"/>
      <p:bldP spid="767" grpId="8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793" name="组合 19"/>
          <p:cNvGrpSpPr/>
          <p:nvPr/>
        </p:nvGrpSpPr>
        <p:grpSpPr>
          <a:xfrm>
            <a:off x="3893099" y="548807"/>
            <a:ext cx="4404217" cy="1097280"/>
            <a:chOff x="0" y="0"/>
            <a:chExt cx="4404215" cy="1097278"/>
          </a:xfrm>
        </p:grpSpPr>
        <p:grpSp>
          <p:nvGrpSpPr>
            <p:cNvPr id="791" name="组合 20"/>
            <p:cNvGrpSpPr/>
            <p:nvPr/>
          </p:nvGrpSpPr>
          <p:grpSpPr>
            <a:xfrm>
              <a:off x="0" y="0"/>
              <a:ext cx="4404215" cy="621569"/>
              <a:chOff x="0" y="0"/>
              <a:chExt cx="4404214" cy="621568"/>
            </a:xfrm>
          </p:grpSpPr>
          <p:sp>
            <p:nvSpPr>
              <p:cNvPr id="789" name="圆角矩形 22"/>
              <p:cNvSpPr/>
              <p:nvPr/>
            </p:nvSpPr>
            <p:spPr>
              <a:xfrm>
                <a:off x="0" y="0"/>
                <a:ext cx="4404215" cy="6215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">
                    <a:srgbClr val="DEDEDE"/>
                  </a:gs>
                  <a:gs pos="30000">
                    <a:srgbClr val="E0E0E0"/>
                  </a:gs>
                  <a:gs pos="61000">
                    <a:srgbClr val="F6F6F6"/>
                  </a:gs>
                  <a:gs pos="100000">
                    <a:srgbClr val="FFFFFF"/>
                  </a:gs>
                </a:gsLst>
                <a:lin ang="13500000" scaled="0"/>
              </a:gradFill>
              <a:ln w="12700" cap="flat">
                <a:noFill/>
                <a:miter lim="400000"/>
              </a:ln>
              <a:effectLst>
                <a:outerShdw blurRad="241300" dist="177800" dir="2700000" rotWithShape="0">
                  <a:srgbClr val="000000">
                    <a:alpha val="24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sz="1400"/>
              </a:p>
            </p:txBody>
          </p:sp>
          <p:sp>
            <p:nvSpPr>
              <p:cNvPr id="790" name="圆角矩形 23"/>
              <p:cNvSpPr/>
              <p:nvPr/>
            </p:nvSpPr>
            <p:spPr>
              <a:xfrm>
                <a:off x="35450" y="17279"/>
                <a:ext cx="4346173" cy="58701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E3E3E3"/>
                  </a:gs>
                  <a:gs pos="67000">
                    <a:srgbClr val="F9F9F9"/>
                  </a:gs>
                </a:gsLst>
                <a:lin ang="27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900">
                    <a:solidFill>
                      <a:srgbClr val="262626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  <a:endParaRPr sz="1400"/>
              </a:p>
            </p:txBody>
          </p:sp>
        </p:grpSp>
        <p:sp>
          <p:nvSpPr>
            <p:cNvPr id="792" name="Text Box 18"/>
            <p:cNvSpPr txBox="1"/>
            <p:nvPr/>
          </p:nvSpPr>
          <p:spPr>
            <a:xfrm>
              <a:off x="94615" y="22225"/>
              <a:ext cx="4225923" cy="1075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59595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en-US">
                  <a:sym typeface="+mn-ea"/>
                </a:rPr>
                <a:t>Home</a:t>
              </a:r>
              <a:r>
                <a:rPr lang="zh-CN" altLang="en-US">
                  <a:sym typeface="+mn-ea"/>
                </a:rPr>
                <a:t>布局</a:t>
              </a:r>
              <a:r>
                <a:rPr>
                  <a:sym typeface="+mn-ea"/>
                </a:rPr>
                <a:t>任务完成</a:t>
              </a:r>
              <a:endParaRPr>
                <a:sym typeface="+mn-ea"/>
              </a:endParaRPr>
            </a:p>
            <a:p/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-2709" b="2709"/>
          <a:stretch>
            <a:fillRect/>
          </a:stretch>
        </p:blipFill>
        <p:spPr>
          <a:xfrm>
            <a:off x="8691880" y="44450"/>
            <a:ext cx="2660650" cy="6141085"/>
          </a:xfrm>
          <a:prstGeom prst="rect">
            <a:avLst/>
          </a:prstGeom>
        </p:spPr>
      </p:pic>
      <p:sp>
        <p:nvSpPr>
          <p:cNvPr id="104" name="矩形 103"/>
          <p:cNvSpPr/>
          <p:nvPr>
            <p:custDataLst>
              <p:tags r:id="rId3"/>
            </p:custDataLst>
          </p:nvPr>
        </p:nvSpPr>
        <p:spPr>
          <a:xfrm>
            <a:off x="1788089" y="2085749"/>
            <a:ext cx="2867996" cy="64705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>
            <p:custDataLst>
              <p:tags r:id="rId4"/>
            </p:custDataLst>
          </p:nvPr>
        </p:nvSpPr>
        <p:spPr>
          <a:xfrm>
            <a:off x="1868654" y="2187883"/>
            <a:ext cx="2706866" cy="54429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0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获取左侧菜单列表</a:t>
            </a:r>
            <a:endParaRPr lang="zh-CN" altLang="en-US" sz="10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6" name="圆角矩形 105"/>
          <p:cNvSpPr/>
          <p:nvPr>
            <p:custDataLst>
              <p:tags r:id="rId5"/>
            </p:custDataLst>
          </p:nvPr>
        </p:nvSpPr>
        <p:spPr>
          <a:xfrm>
            <a:off x="2933130" y="1942381"/>
            <a:ext cx="578547" cy="27087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60000"/>
          </a:bodyPr>
          <a:p>
            <a:pPr algn="ctr"/>
            <a:r>
              <a:rPr lang="en-US" altLang="zh-CN" sz="1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8" name="L 形 107"/>
          <p:cNvSpPr/>
          <p:nvPr>
            <p:custDataLst>
              <p:tags r:id="rId6"/>
            </p:custDataLst>
          </p:nvPr>
        </p:nvSpPr>
        <p:spPr>
          <a:xfrm rot="5400000">
            <a:off x="1756370" y="2054030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9" name="L 形 108"/>
          <p:cNvSpPr/>
          <p:nvPr>
            <p:custDataLst>
              <p:tags r:id="rId7"/>
            </p:custDataLst>
          </p:nvPr>
        </p:nvSpPr>
        <p:spPr>
          <a:xfrm rot="16200000" flipH="1">
            <a:off x="4449280" y="2054030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1" name="L 形 110"/>
          <p:cNvSpPr/>
          <p:nvPr>
            <p:custDataLst>
              <p:tags r:id="rId8"/>
            </p:custDataLst>
          </p:nvPr>
        </p:nvSpPr>
        <p:spPr>
          <a:xfrm rot="5400000" flipH="1">
            <a:off x="1756370" y="2529175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L 形 111"/>
          <p:cNvSpPr/>
          <p:nvPr>
            <p:custDataLst>
              <p:tags r:id="rId9"/>
            </p:custDataLst>
          </p:nvPr>
        </p:nvSpPr>
        <p:spPr>
          <a:xfrm rot="16200000">
            <a:off x="4449280" y="2529175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矩形 96"/>
          <p:cNvSpPr/>
          <p:nvPr>
            <p:custDataLst>
              <p:tags r:id="rId10"/>
            </p:custDataLst>
          </p:nvPr>
        </p:nvSpPr>
        <p:spPr>
          <a:xfrm>
            <a:off x="1788089" y="3232377"/>
            <a:ext cx="2867996" cy="64705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>
            <p:custDataLst>
              <p:tags r:id="rId11"/>
            </p:custDataLst>
          </p:nvPr>
        </p:nvSpPr>
        <p:spPr>
          <a:xfrm>
            <a:off x="1868654" y="3334511"/>
            <a:ext cx="2706866" cy="54429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0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展示左侧菜单</a:t>
            </a:r>
            <a:endParaRPr lang="zh-CN" altLang="en-US" sz="10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9" name="圆角矩形 98"/>
          <p:cNvSpPr/>
          <p:nvPr>
            <p:custDataLst>
              <p:tags r:id="rId12"/>
            </p:custDataLst>
          </p:nvPr>
        </p:nvSpPr>
        <p:spPr>
          <a:xfrm>
            <a:off x="2933130" y="3089009"/>
            <a:ext cx="578547" cy="27087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60000"/>
          </a:bodyPr>
          <a:p>
            <a:pPr algn="ctr"/>
            <a:r>
              <a:rPr lang="en-US" altLang="zh-CN" sz="1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0" name="L 形 99"/>
          <p:cNvSpPr/>
          <p:nvPr>
            <p:custDataLst>
              <p:tags r:id="rId13"/>
            </p:custDataLst>
          </p:nvPr>
        </p:nvSpPr>
        <p:spPr>
          <a:xfrm rot="5400000">
            <a:off x="1756370" y="3200658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1" name="L 形 100"/>
          <p:cNvSpPr/>
          <p:nvPr>
            <p:custDataLst>
              <p:tags r:id="rId14"/>
            </p:custDataLst>
          </p:nvPr>
        </p:nvSpPr>
        <p:spPr>
          <a:xfrm rot="16200000" flipH="1">
            <a:off x="4449280" y="3200658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2" name="L 形 101"/>
          <p:cNvSpPr/>
          <p:nvPr>
            <p:custDataLst>
              <p:tags r:id="rId15"/>
            </p:custDataLst>
          </p:nvPr>
        </p:nvSpPr>
        <p:spPr>
          <a:xfrm rot="5400000" flipH="1">
            <a:off x="1756370" y="3675803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3" name="L 形 102"/>
          <p:cNvSpPr/>
          <p:nvPr>
            <p:custDataLst>
              <p:tags r:id="rId16"/>
            </p:custDataLst>
          </p:nvPr>
        </p:nvSpPr>
        <p:spPr>
          <a:xfrm rot="16200000">
            <a:off x="4449280" y="3675803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矩形 109"/>
          <p:cNvSpPr/>
          <p:nvPr>
            <p:custDataLst>
              <p:tags r:id="rId17"/>
            </p:custDataLst>
          </p:nvPr>
        </p:nvSpPr>
        <p:spPr>
          <a:xfrm>
            <a:off x="1788089" y="4379005"/>
            <a:ext cx="2867996" cy="64705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3" name="文本框 122"/>
          <p:cNvSpPr txBox="1"/>
          <p:nvPr>
            <p:custDataLst>
              <p:tags r:id="rId18"/>
            </p:custDataLst>
          </p:nvPr>
        </p:nvSpPr>
        <p:spPr>
          <a:xfrm>
            <a:off x="1868654" y="4481139"/>
            <a:ext cx="2706866" cy="54429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0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优化左侧菜单</a:t>
            </a:r>
            <a:endParaRPr lang="zh-CN" altLang="en-US" sz="10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4" name="圆角矩形 123"/>
          <p:cNvSpPr/>
          <p:nvPr>
            <p:custDataLst>
              <p:tags r:id="rId19"/>
            </p:custDataLst>
          </p:nvPr>
        </p:nvSpPr>
        <p:spPr>
          <a:xfrm>
            <a:off x="2933130" y="4235637"/>
            <a:ext cx="578547" cy="27087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60000"/>
          </a:bodyPr>
          <a:p>
            <a:pPr algn="ctr"/>
            <a:r>
              <a:rPr lang="en-US" altLang="zh-CN" sz="1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5" name="L 形 124"/>
          <p:cNvSpPr/>
          <p:nvPr>
            <p:custDataLst>
              <p:tags r:id="rId20"/>
            </p:custDataLst>
          </p:nvPr>
        </p:nvSpPr>
        <p:spPr>
          <a:xfrm rot="5400000">
            <a:off x="1756370" y="4347286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L 形 125"/>
          <p:cNvSpPr/>
          <p:nvPr>
            <p:custDataLst>
              <p:tags r:id="rId21"/>
            </p:custDataLst>
          </p:nvPr>
        </p:nvSpPr>
        <p:spPr>
          <a:xfrm rot="16200000" flipH="1">
            <a:off x="4449280" y="4347286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7" name="L 形 126"/>
          <p:cNvSpPr/>
          <p:nvPr>
            <p:custDataLst>
              <p:tags r:id="rId22"/>
            </p:custDataLst>
          </p:nvPr>
        </p:nvSpPr>
        <p:spPr>
          <a:xfrm rot="5400000" flipH="1">
            <a:off x="1756370" y="4822431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8" name="L 形 127"/>
          <p:cNvSpPr/>
          <p:nvPr>
            <p:custDataLst>
              <p:tags r:id="rId23"/>
            </p:custDataLst>
          </p:nvPr>
        </p:nvSpPr>
        <p:spPr>
          <a:xfrm rot="16200000">
            <a:off x="4449280" y="4822431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矩形 129"/>
          <p:cNvSpPr/>
          <p:nvPr>
            <p:custDataLst>
              <p:tags r:id="rId24"/>
            </p:custDataLst>
          </p:nvPr>
        </p:nvSpPr>
        <p:spPr>
          <a:xfrm>
            <a:off x="1788089" y="5525633"/>
            <a:ext cx="2867996" cy="64705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25"/>
            </p:custDataLst>
          </p:nvPr>
        </p:nvSpPr>
        <p:spPr>
          <a:xfrm>
            <a:off x="1868654" y="5627767"/>
            <a:ext cx="2706866" cy="54429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000" spc="1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折叠左侧菜单</a:t>
            </a:r>
            <a:endParaRPr lang="zh-CN" altLang="en-US" sz="1000" spc="1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2" name="圆角矩形 131"/>
          <p:cNvSpPr/>
          <p:nvPr>
            <p:custDataLst>
              <p:tags r:id="rId26"/>
            </p:custDataLst>
          </p:nvPr>
        </p:nvSpPr>
        <p:spPr>
          <a:xfrm>
            <a:off x="2933130" y="5382265"/>
            <a:ext cx="578547" cy="27087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60000"/>
          </a:bodyPr>
          <a:p>
            <a:pPr algn="ctr"/>
            <a:r>
              <a:rPr lang="en-US" altLang="zh-CN" sz="1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3" name="L 形 132"/>
          <p:cNvSpPr/>
          <p:nvPr>
            <p:custDataLst>
              <p:tags r:id="rId27"/>
            </p:custDataLst>
          </p:nvPr>
        </p:nvSpPr>
        <p:spPr>
          <a:xfrm rot="5400000">
            <a:off x="1756370" y="5493914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L 形 133"/>
          <p:cNvSpPr/>
          <p:nvPr>
            <p:custDataLst>
              <p:tags r:id="rId28"/>
            </p:custDataLst>
          </p:nvPr>
        </p:nvSpPr>
        <p:spPr>
          <a:xfrm rot="16200000" flipH="1">
            <a:off x="4449280" y="5493914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L 形 134"/>
          <p:cNvSpPr/>
          <p:nvPr>
            <p:custDataLst>
              <p:tags r:id="rId29"/>
            </p:custDataLst>
          </p:nvPr>
        </p:nvSpPr>
        <p:spPr>
          <a:xfrm rot="5400000" flipH="1">
            <a:off x="1756370" y="5969059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L 形 135"/>
          <p:cNvSpPr/>
          <p:nvPr>
            <p:custDataLst>
              <p:tags r:id="rId30"/>
            </p:custDataLst>
          </p:nvPr>
        </p:nvSpPr>
        <p:spPr>
          <a:xfrm rot="16200000">
            <a:off x="4449280" y="5969059"/>
            <a:ext cx="239158" cy="239158"/>
          </a:xfrm>
          <a:prstGeom prst="corner">
            <a:avLst>
              <a:gd name="adj1" fmla="val 28116"/>
              <a:gd name="adj2" fmla="val 2732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53" name="肘形连接符 152"/>
          <p:cNvCxnSpPr>
            <a:stCxn id="104" idx="1"/>
            <a:endCxn id="52" idx="0"/>
          </p:cNvCxnSpPr>
          <p:nvPr>
            <p:custDataLst>
              <p:tags r:id="rId31"/>
            </p:custDataLst>
          </p:nvPr>
        </p:nvCxnSpPr>
        <p:spPr>
          <a:xfrm rot="10800000" flipV="1">
            <a:off x="949325" y="2409825"/>
            <a:ext cx="838835" cy="655320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肘形连接符 153"/>
          <p:cNvCxnSpPr>
            <a:stCxn id="97" idx="1"/>
            <a:endCxn id="52" idx="3"/>
          </p:cNvCxnSpPr>
          <p:nvPr>
            <p:custDataLst>
              <p:tags r:id="rId32"/>
            </p:custDataLst>
          </p:nvPr>
        </p:nvCxnSpPr>
        <p:spPr>
          <a:xfrm rot="10800000" flipV="1">
            <a:off x="1267460" y="3556000"/>
            <a:ext cx="520700" cy="55435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肘形连接符 154"/>
          <p:cNvCxnSpPr>
            <a:stCxn id="110" idx="1"/>
            <a:endCxn id="52" idx="3"/>
          </p:cNvCxnSpPr>
          <p:nvPr>
            <p:custDataLst>
              <p:tags r:id="rId33"/>
            </p:custDataLst>
          </p:nvPr>
        </p:nvCxnSpPr>
        <p:spPr>
          <a:xfrm rot="10800000">
            <a:off x="1267460" y="4110355"/>
            <a:ext cx="520700" cy="59245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肘形连接符 156"/>
          <p:cNvCxnSpPr>
            <a:stCxn id="130" idx="1"/>
            <a:endCxn id="52" idx="2"/>
          </p:cNvCxnSpPr>
          <p:nvPr>
            <p:custDataLst>
              <p:tags r:id="rId34"/>
            </p:custDataLst>
          </p:nvPr>
        </p:nvCxnSpPr>
        <p:spPr>
          <a:xfrm rot="10800000">
            <a:off x="949325" y="5155565"/>
            <a:ext cx="838835" cy="69405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1"/>
          <p:cNvSpPr/>
          <p:nvPr>
            <p:custDataLst>
              <p:tags r:id="rId35"/>
            </p:custDataLst>
          </p:nvPr>
        </p:nvSpPr>
        <p:spPr>
          <a:xfrm>
            <a:off x="630994" y="3065304"/>
            <a:ext cx="636275" cy="20902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8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36"/>
            </p:custDataLst>
          </p:nvPr>
        </p:nvSpPr>
        <p:spPr>
          <a:xfrm>
            <a:off x="749274" y="3410933"/>
            <a:ext cx="399714" cy="1398998"/>
          </a:xfrm>
          <a:prstGeom prst="rect">
            <a:avLst/>
          </a:prstGeom>
          <a:noFill/>
        </p:spPr>
        <p:txBody>
          <a:bodyPr vert="eaVert" wrap="square" rtlCol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100" b="1" spc="3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实现主页布局</a:t>
            </a:r>
            <a:endParaRPr lang="zh-CN" altLang="en-US" sz="1100" b="1" spc="3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1" bldLvl="0" animBg="1" advAuto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855,&quot;width&quot;:2970}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05921_3*n_h_h_f*1_2_2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PRESET_TEXT" val="单点击此处添加正文，请您尽可能提炼思想的精髓，然后简单的阐述您的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2_1"/>
  <p:tag name="KSO_WM_UNIT_ID" val="diagram20205921_3*n_h_h_i*1_2_2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-0.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05921_3*n_h_h_i*1_2_2_2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05921_3*n_h_h_i*1_2_2_3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4"/>
  <p:tag name="KSO_WM_UNIT_ID" val="diagram20205921_3*n_h_h_i*1_2_2_4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5"/>
  <p:tag name="KSO_WM_UNIT_ID" val="diagram20205921_3*n_h_h_i*1_2_2_5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05921_3*n_h_h_i*1_2_3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LINE_FORE_SCHEMECOLOR_INDEX_BRIGHTNESS" val="-0.3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205921_3*n_h_h_f*1_2_3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PRESET_TEXT" val="单点击此处添加正文，请您尽可能提炼思想的精髓，然后简单的阐述您的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3_1"/>
  <p:tag name="KSO_WM_UNIT_ID" val="diagram20205921_3*n_h_h_i*1_2_3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-0.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05921_3*n_h_h_i*1_2_3_2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05921_3*n_h_h_i*1_2_1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LINE_FORE_SCHEMECOLOR_INDEX_BRIGHTNESS" val="-0.3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205921_3*n_h_h_i*1_2_3_3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4"/>
  <p:tag name="KSO_WM_UNIT_ID" val="diagram20205921_3*n_h_h_i*1_2_3_4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5"/>
  <p:tag name="KSO_WM_UNIT_ID" val="diagram20205921_3*n_h_h_i*1_2_3_5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205921_3*n_h_h_i*1_2_4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LINE_FORE_SCHEMECOLOR_INDEX_BRIGHTNESS" val="-0.3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205921_3*n_h_h_f*1_2_4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PRESET_TEXT" val="单点击此处添加正文，请您尽可能提炼思想的精髓，然后简单的阐述您的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4_1"/>
  <p:tag name="KSO_WM_UNIT_ID" val="diagram20205921_3*n_h_h_i*1_2_4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-0.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2"/>
  <p:tag name="KSO_WM_UNIT_ID" val="diagram20205921_3*n_h_h_i*1_2_4_2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3"/>
  <p:tag name="KSO_WM_UNIT_ID" val="diagram20205921_3*n_h_h_i*1_2_4_3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4"/>
  <p:tag name="KSO_WM_UNIT_ID" val="diagram20205921_3*n_h_h_i*1_2_4_4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5"/>
  <p:tag name="KSO_WM_UNIT_ID" val="diagram20205921_3*n_h_h_i*1_2_4_5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05921_3*n_h_h_f*1_2_1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PRESET_TEXT" val="单点击此处添加正文，请您尽可能提炼思想的精髓，然后简单的阐述您的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6"/>
  <p:tag name="KSO_WM_UNIT_ID" val="diagram20205921_3*n_h_h_i*1_2_1_6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6"/>
  <p:tag name="KSO_WM_UNIT_ID" val="diagram20205921_3*n_h_h_i*1_2_2_6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6"/>
  <p:tag name="KSO_WM_UNIT_ID" val="diagram20205921_3*n_h_h_i*1_2_3_6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6"/>
  <p:tag name="KSO_WM_UNIT_ID" val="diagram20205921_3*n_h_h_i*1_2_4_6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LINE_FORE_SCHEMECOLOR_INDEX_BRIGHTNESS" val="-0.35"/>
  <p:tag name="KSO_WM_UNIT_LINE_FORE_SCHEMECOLOR_INDEX" val="14"/>
  <p:tag name="KSO_WM_UNIT_LINE_FILL_TYPE" val="2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05921_3*n_h_i*1_1_1"/>
  <p:tag name="KSO_WM_TEMPLATE_CATEGORY" val="diagram"/>
  <p:tag name="KSO_WM_TEMPLATE_INDEX" val="20205921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05921_3*n_h_a*1_1_1"/>
  <p:tag name="KSO_WM_TEMPLATE_CATEGORY" val="diagram"/>
  <p:tag name="KSO_WM_TEMPLATE_INDEX" val="20205921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KSO_WPP_MARK_KEY" val="e7ca2bfd-4f9c-4800-866f-746e8d4a6152"/>
  <p:tag name="COMMONDATA" val="eyJoZGlkIjoiYTBjNTdmZTVhYjkyOTQ2MTUyYTk2MjFjYmIwMzMxOTMifQ=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1_1"/>
  <p:tag name="KSO_WM_UNIT_ID" val="diagram20205921_3*n_h_h_i*1_2_1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-0.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05921_3*n_h_h_i*1_2_1_2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05921_3*n_h_h_i*1_2_1_3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4"/>
  <p:tag name="KSO_WM_UNIT_ID" val="diagram20205921_3*n_h_h_i*1_2_1_4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5"/>
  <p:tag name="KSO_WM_UNIT_ID" val="diagram20205921_3*n_h_h_i*1_2_1_5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05921_3*n_h_h_i*1_2_2_1"/>
  <p:tag name="KSO_WM_TEMPLATE_CATEGORY" val="diagram"/>
  <p:tag name="KSO_WM_TEMPLATE_INDEX" val="20205921"/>
  <p:tag name="KSO_WM_UNIT_LAYERLEVEL" val="1_1_1_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LINE_FORE_SCHEMECOLOR_INDEX_BRIGHTNESS" val="-0.35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723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723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723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723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3704</Words>
  <Application>WPS 演示</Application>
  <PresentationFormat/>
  <Paragraphs>284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Calibri Light</vt:lpstr>
      <vt:lpstr>Arial</vt:lpstr>
      <vt:lpstr>微软雅黑</vt:lpstr>
      <vt:lpstr>Roboto Light</vt:lpstr>
      <vt:lpstr>Segoe Print</vt:lpstr>
      <vt:lpstr>Arial Unicode MS</vt:lpstr>
      <vt:lpstr>Impact</vt:lpstr>
      <vt:lpstr>方正兰亭黑_GBK</vt:lpstr>
      <vt:lpstr>黑体</vt:lpstr>
      <vt:lpstr>ITC Avant Garde Std Bk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格局</cp:lastModifiedBy>
  <cp:revision>2</cp:revision>
  <dcterms:created xsi:type="dcterms:W3CDTF">2022-12-14T15:33:00Z</dcterms:created>
  <dcterms:modified xsi:type="dcterms:W3CDTF">2022-12-18T14:45:50Z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9241E06E041A42A0811A3DF4647E85DA</vt:lpwstr>
  </property>
  <property fmtid="{D5CDD505-2E9C-101B-9397-08002B2CF9AE}" pid="3" name="KSOProductBuildVer">
    <vt:lpwstr>2052-11.1.0.12980</vt:lpwstr>
  </property>
</Properties>
</file>